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765" r:id="rId5"/>
    <p:sldId id="766" r:id="rId6"/>
    <p:sldId id="7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52" autoAdjust="0"/>
    <p:restoredTop sz="69448" autoAdjust="0"/>
  </p:normalViewPr>
  <p:slideViewPr>
    <p:cSldViewPr snapToGrid="0">
      <p:cViewPr varScale="1">
        <p:scale>
          <a:sx n="43" d="100"/>
          <a:sy n="43" d="100"/>
        </p:scale>
        <p:origin x="4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94F4D4-2A68-4A96-8043-33F452C73AD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EDB5F90-1F98-438C-BB0A-C47C464CCB3C}">
      <dgm:prSet phldrT="[Text]" custT="1"/>
      <dgm:spPr/>
      <dgm:t>
        <a:bodyPr/>
        <a:lstStyle/>
        <a:p>
          <a:pPr rtl="0"/>
          <a:r>
            <a:rPr lang="es-US" sz="3000" b="0" i="0" u="none" strike="noStrike" spc="0" dirty="0">
              <a:effectLst/>
              <a:latin typeface="+mj-lt"/>
            </a:rPr>
            <a:t>Los estudiantes que cumplen los requisitos </a:t>
          </a:r>
          <a:br>
            <a:rPr lang="es-US" sz="3000" b="0" i="0" u="none" strike="noStrike" spc="0" dirty="0">
              <a:effectLst/>
              <a:latin typeface="+mj-lt"/>
            </a:rPr>
          </a:br>
          <a:r>
            <a:rPr lang="es-US" sz="3000" b="0" i="0" u="none" strike="noStrike" spc="0" dirty="0">
              <a:effectLst/>
              <a:latin typeface="+mj-lt"/>
            </a:rPr>
            <a:t>de residencia:</a:t>
          </a:r>
        </a:p>
      </dgm:t>
    </dgm:pt>
    <dgm:pt modelId="{5FA08039-462F-4B23-B14C-07B9F6742FA1}" type="parTrans" cxnId="{618598D5-7A00-4CA9-96A0-E0CEC1CD48DF}">
      <dgm:prSet/>
      <dgm:spPr/>
      <dgm:t>
        <a:bodyPr/>
        <a:lstStyle/>
        <a:p>
          <a:endParaRPr lang="en-US" sz="2200" spc="0"/>
        </a:p>
      </dgm:t>
    </dgm:pt>
    <dgm:pt modelId="{F905CEE3-66F8-4AE1-BBEA-FFF01DC95662}" type="sibTrans" cxnId="{618598D5-7A00-4CA9-96A0-E0CEC1CD48DF}">
      <dgm:prSet/>
      <dgm:spPr/>
      <dgm:t>
        <a:bodyPr/>
        <a:lstStyle/>
        <a:p>
          <a:endParaRPr lang="en-US" sz="2200" spc="0"/>
        </a:p>
      </dgm:t>
    </dgm:pt>
    <dgm:pt modelId="{AF3F0FF5-6280-4260-86DF-DD7A3F019D46}">
      <dgm:prSet custT="1"/>
      <dgm:spPr/>
      <dgm:t>
        <a:bodyPr/>
        <a:lstStyle/>
        <a:p>
          <a:pPr rtl="0"/>
          <a:r>
            <a:rPr lang="es-US" sz="3000" b="0" i="0" u="none" strike="noStrike" spc="0" dirty="0">
              <a:effectLst/>
              <a:latin typeface="+mj-lt"/>
            </a:rPr>
            <a:t>Pueden ser elegibles </a:t>
          </a:r>
          <a:br>
            <a:rPr lang="es-US" sz="3000" b="0" i="0" u="none" strike="noStrike" spc="0" dirty="0">
              <a:effectLst/>
              <a:latin typeface="+mj-lt"/>
            </a:rPr>
          </a:br>
          <a:r>
            <a:rPr lang="es-US" sz="3000" b="0" i="0" u="none" strike="noStrike" spc="0" dirty="0">
              <a:effectLst/>
              <a:latin typeface="+mj-lt"/>
            </a:rPr>
            <a:t>para recibir ayuda financiera estatal, incluida </a:t>
          </a:r>
          <a:br>
            <a:rPr lang="es-US" sz="3000" b="0" i="0" u="none" strike="noStrike" spc="0" dirty="0">
              <a:effectLst/>
              <a:latin typeface="+mj-lt"/>
            </a:rPr>
          </a:br>
          <a:r>
            <a:rPr lang="es-US" sz="3000" b="0" i="0" u="none" strike="noStrike" spc="0" dirty="0">
              <a:effectLst/>
              <a:latin typeface="+mj-lt"/>
            </a:rPr>
            <a:t>la beca Washington </a:t>
          </a:r>
          <a:r>
            <a:rPr lang="es-US" sz="3000" b="0" i="0" u="none" strike="noStrike" spc="0" dirty="0" err="1">
              <a:effectLst/>
              <a:latin typeface="+mj-lt"/>
            </a:rPr>
            <a:t>College</a:t>
          </a:r>
          <a:r>
            <a:rPr lang="es-US" sz="3000" b="0" i="0" u="none" strike="noStrike" spc="0" dirty="0">
              <a:effectLst/>
              <a:latin typeface="+mj-lt"/>
            </a:rPr>
            <a:t>.</a:t>
          </a:r>
        </a:p>
      </dgm:t>
    </dgm:pt>
    <dgm:pt modelId="{47EAA8D0-2DB1-4A5E-984D-27E3C50A0546}" type="parTrans" cxnId="{4576925C-B2AA-41CD-B6F1-1C0FAAB951ED}">
      <dgm:prSet custT="1"/>
      <dgm:spPr/>
      <dgm:t>
        <a:bodyPr/>
        <a:lstStyle/>
        <a:p>
          <a:endParaRPr lang="en-US" sz="2200" spc="0"/>
        </a:p>
      </dgm:t>
    </dgm:pt>
    <dgm:pt modelId="{141A008B-CC8D-4D54-BB90-F85AD7E8FF2A}" type="sibTrans" cxnId="{4576925C-B2AA-41CD-B6F1-1C0FAAB951ED}">
      <dgm:prSet/>
      <dgm:spPr/>
      <dgm:t>
        <a:bodyPr/>
        <a:lstStyle/>
        <a:p>
          <a:endParaRPr lang="en-US" sz="2200" spc="0"/>
        </a:p>
      </dgm:t>
    </dgm:pt>
    <dgm:pt modelId="{5A4147A9-5663-4C43-96F6-EB1A4EFB12BE}">
      <dgm:prSet phldrT="[Text]" custT="1"/>
      <dgm:spPr/>
      <dgm:t>
        <a:bodyPr/>
        <a:lstStyle/>
        <a:p>
          <a:pPr rtl="0"/>
          <a:r>
            <a:rPr lang="es-US" sz="3000" b="0" i="0" u="none" strike="noStrike" spc="0" dirty="0">
              <a:effectLst/>
              <a:latin typeface="+mj-lt"/>
            </a:rPr>
            <a:t>Pagan colegiatura estatal.</a:t>
          </a:r>
        </a:p>
      </dgm:t>
    </dgm:pt>
    <dgm:pt modelId="{D7474BAE-17F1-45B0-806A-426FF567510C}" type="parTrans" cxnId="{6B3829FE-D55E-4D17-A221-D09B2B74A040}">
      <dgm:prSet custT="1"/>
      <dgm:spPr/>
      <dgm:t>
        <a:bodyPr/>
        <a:lstStyle/>
        <a:p>
          <a:endParaRPr lang="en-US" sz="2200" spc="0"/>
        </a:p>
      </dgm:t>
    </dgm:pt>
    <dgm:pt modelId="{95FD74C4-7AD6-43E3-8F1D-80B3AA304E0A}" type="sibTrans" cxnId="{6B3829FE-D55E-4D17-A221-D09B2B74A040}">
      <dgm:prSet/>
      <dgm:spPr/>
      <dgm:t>
        <a:bodyPr/>
        <a:lstStyle/>
        <a:p>
          <a:endParaRPr lang="en-US" sz="2200" spc="0"/>
        </a:p>
      </dgm:t>
    </dgm:pt>
    <dgm:pt modelId="{658445AF-BCB2-4782-903D-38C7C61CBBD0}" type="pres">
      <dgm:prSet presAssocID="{3294F4D4-2A68-4A96-8043-33F452C73AD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3AC8A46-3150-4F21-A1F5-CF88B92AAD1A}" type="pres">
      <dgm:prSet presAssocID="{8EDB5F90-1F98-438C-BB0A-C47C464CCB3C}" presName="root1" presStyleCnt="0"/>
      <dgm:spPr/>
    </dgm:pt>
    <dgm:pt modelId="{478B1686-EE9F-4542-8D0F-9C4DD55D9DE2}" type="pres">
      <dgm:prSet presAssocID="{8EDB5F90-1F98-438C-BB0A-C47C464CCB3C}" presName="LevelOneTextNode" presStyleLbl="node0" presStyleIdx="0" presStyleCnt="1" custScaleX="127202" custScaleY="84777">
        <dgm:presLayoutVars>
          <dgm:chPref val="3"/>
        </dgm:presLayoutVars>
      </dgm:prSet>
      <dgm:spPr/>
    </dgm:pt>
    <dgm:pt modelId="{62E25C5D-0356-453D-8511-67E2E5EF2788}" type="pres">
      <dgm:prSet presAssocID="{8EDB5F90-1F98-438C-BB0A-C47C464CCB3C}" presName="level2hierChild" presStyleCnt="0"/>
      <dgm:spPr/>
    </dgm:pt>
    <dgm:pt modelId="{78014144-5AEF-4CFE-A7A9-B64AC08A5547}" type="pres">
      <dgm:prSet presAssocID="{D7474BAE-17F1-45B0-806A-426FF567510C}" presName="conn2-1" presStyleLbl="parChTrans1D2" presStyleIdx="0" presStyleCnt="2"/>
      <dgm:spPr/>
    </dgm:pt>
    <dgm:pt modelId="{85AB958B-265D-466F-BE79-CDCCABE937FD}" type="pres">
      <dgm:prSet presAssocID="{D7474BAE-17F1-45B0-806A-426FF567510C}" presName="connTx" presStyleLbl="parChTrans1D2" presStyleIdx="0" presStyleCnt="2"/>
      <dgm:spPr/>
    </dgm:pt>
    <dgm:pt modelId="{A366F0E4-E16B-439C-984D-F2F9B03D8C58}" type="pres">
      <dgm:prSet presAssocID="{5A4147A9-5663-4C43-96F6-EB1A4EFB12BE}" presName="root2" presStyleCnt="0"/>
      <dgm:spPr/>
    </dgm:pt>
    <dgm:pt modelId="{7DDAA618-625F-4C25-BC56-6291F11906C9}" type="pres">
      <dgm:prSet presAssocID="{5A4147A9-5663-4C43-96F6-EB1A4EFB12BE}" presName="LevelTwoTextNode" presStyleLbl="node2" presStyleIdx="0" presStyleCnt="2" custScaleX="149863" custScaleY="73814">
        <dgm:presLayoutVars>
          <dgm:chPref val="3"/>
        </dgm:presLayoutVars>
      </dgm:prSet>
      <dgm:spPr/>
    </dgm:pt>
    <dgm:pt modelId="{45C23F03-F8D0-4B3B-A9B3-F7614C49A6BD}" type="pres">
      <dgm:prSet presAssocID="{5A4147A9-5663-4C43-96F6-EB1A4EFB12BE}" presName="level3hierChild" presStyleCnt="0"/>
      <dgm:spPr/>
    </dgm:pt>
    <dgm:pt modelId="{54A86C82-B59B-461D-B756-55005FA2003B}" type="pres">
      <dgm:prSet presAssocID="{47EAA8D0-2DB1-4A5E-984D-27E3C50A0546}" presName="conn2-1" presStyleLbl="parChTrans1D2" presStyleIdx="1" presStyleCnt="2"/>
      <dgm:spPr/>
    </dgm:pt>
    <dgm:pt modelId="{B4B19316-831C-4821-8583-F84862D0BBBF}" type="pres">
      <dgm:prSet presAssocID="{47EAA8D0-2DB1-4A5E-984D-27E3C50A0546}" presName="connTx" presStyleLbl="parChTrans1D2" presStyleIdx="1" presStyleCnt="2"/>
      <dgm:spPr/>
    </dgm:pt>
    <dgm:pt modelId="{A220C804-FB4E-416E-B5E8-054A2DE789B6}" type="pres">
      <dgm:prSet presAssocID="{AF3F0FF5-6280-4260-86DF-DD7A3F019D46}" presName="root2" presStyleCnt="0"/>
      <dgm:spPr/>
    </dgm:pt>
    <dgm:pt modelId="{0967DB84-29D5-4D01-AE4A-BBD2C67FE4FC}" type="pres">
      <dgm:prSet presAssocID="{AF3F0FF5-6280-4260-86DF-DD7A3F019D46}" presName="LevelTwoTextNode" presStyleLbl="node2" presStyleIdx="1" presStyleCnt="2" custScaleX="150154" custScaleY="107173">
        <dgm:presLayoutVars>
          <dgm:chPref val="3"/>
        </dgm:presLayoutVars>
      </dgm:prSet>
      <dgm:spPr/>
    </dgm:pt>
    <dgm:pt modelId="{C9BBC5D5-1C5B-45AC-8DD9-0EC902FA9831}" type="pres">
      <dgm:prSet presAssocID="{AF3F0FF5-6280-4260-86DF-DD7A3F019D46}" presName="level3hierChild" presStyleCnt="0"/>
      <dgm:spPr/>
    </dgm:pt>
  </dgm:ptLst>
  <dgm:cxnLst>
    <dgm:cxn modelId="{9A3EBC38-5C79-4747-A5F4-A9D54FF45E4D}" type="presOf" srcId="{47EAA8D0-2DB1-4A5E-984D-27E3C50A0546}" destId="{B4B19316-831C-4821-8583-F84862D0BBBF}" srcOrd="1" destOrd="0" presId="urn:microsoft.com/office/officeart/2005/8/layout/hierarchy2"/>
    <dgm:cxn modelId="{3987163F-3CEF-4E61-8EE7-844038969EB6}" type="presOf" srcId="{3294F4D4-2A68-4A96-8043-33F452C73AD5}" destId="{658445AF-BCB2-4782-903D-38C7C61CBBD0}" srcOrd="0" destOrd="0" presId="urn:microsoft.com/office/officeart/2005/8/layout/hierarchy2"/>
    <dgm:cxn modelId="{4576925C-B2AA-41CD-B6F1-1C0FAAB951ED}" srcId="{8EDB5F90-1F98-438C-BB0A-C47C464CCB3C}" destId="{AF3F0FF5-6280-4260-86DF-DD7A3F019D46}" srcOrd="1" destOrd="0" parTransId="{47EAA8D0-2DB1-4A5E-984D-27E3C50A0546}" sibTransId="{141A008B-CC8D-4D54-BB90-F85AD7E8FF2A}"/>
    <dgm:cxn modelId="{F9FFCD75-A2E0-479C-AF33-45249BABBB22}" type="presOf" srcId="{D7474BAE-17F1-45B0-806A-426FF567510C}" destId="{85AB958B-265D-466F-BE79-CDCCABE937FD}" srcOrd="1" destOrd="0" presId="urn:microsoft.com/office/officeart/2005/8/layout/hierarchy2"/>
    <dgm:cxn modelId="{97242B77-3B80-4055-AD5C-55F3958164A7}" type="presOf" srcId="{AF3F0FF5-6280-4260-86DF-DD7A3F019D46}" destId="{0967DB84-29D5-4D01-AE4A-BBD2C67FE4FC}" srcOrd="0" destOrd="0" presId="urn:microsoft.com/office/officeart/2005/8/layout/hierarchy2"/>
    <dgm:cxn modelId="{057A778F-0832-429E-BB44-B76EC1D28639}" type="presOf" srcId="{47EAA8D0-2DB1-4A5E-984D-27E3C50A0546}" destId="{54A86C82-B59B-461D-B756-55005FA2003B}" srcOrd="0" destOrd="0" presId="urn:microsoft.com/office/officeart/2005/8/layout/hierarchy2"/>
    <dgm:cxn modelId="{9690B8A1-DBCD-4B88-8A14-960D3490ACA2}" type="presOf" srcId="{5A4147A9-5663-4C43-96F6-EB1A4EFB12BE}" destId="{7DDAA618-625F-4C25-BC56-6291F11906C9}" srcOrd="0" destOrd="0" presId="urn:microsoft.com/office/officeart/2005/8/layout/hierarchy2"/>
    <dgm:cxn modelId="{EE0125A2-3199-4658-BA39-146C6BC91402}" type="presOf" srcId="{D7474BAE-17F1-45B0-806A-426FF567510C}" destId="{78014144-5AEF-4CFE-A7A9-B64AC08A5547}" srcOrd="0" destOrd="0" presId="urn:microsoft.com/office/officeart/2005/8/layout/hierarchy2"/>
    <dgm:cxn modelId="{0E5AC6B4-7751-4815-8A4B-2ED3EF2AD1C5}" type="presOf" srcId="{8EDB5F90-1F98-438C-BB0A-C47C464CCB3C}" destId="{478B1686-EE9F-4542-8D0F-9C4DD55D9DE2}" srcOrd="0" destOrd="0" presId="urn:microsoft.com/office/officeart/2005/8/layout/hierarchy2"/>
    <dgm:cxn modelId="{618598D5-7A00-4CA9-96A0-E0CEC1CD48DF}" srcId="{3294F4D4-2A68-4A96-8043-33F452C73AD5}" destId="{8EDB5F90-1F98-438C-BB0A-C47C464CCB3C}" srcOrd="0" destOrd="0" parTransId="{5FA08039-462F-4B23-B14C-07B9F6742FA1}" sibTransId="{F905CEE3-66F8-4AE1-BBEA-FFF01DC95662}"/>
    <dgm:cxn modelId="{6B3829FE-D55E-4D17-A221-D09B2B74A040}" srcId="{8EDB5F90-1F98-438C-BB0A-C47C464CCB3C}" destId="{5A4147A9-5663-4C43-96F6-EB1A4EFB12BE}" srcOrd="0" destOrd="0" parTransId="{D7474BAE-17F1-45B0-806A-426FF567510C}" sibTransId="{95FD74C4-7AD6-43E3-8F1D-80B3AA304E0A}"/>
    <dgm:cxn modelId="{B66D8B5A-E7CA-42CC-B46C-C65E9ADEA7CD}" type="presParOf" srcId="{658445AF-BCB2-4782-903D-38C7C61CBBD0}" destId="{63AC8A46-3150-4F21-A1F5-CF88B92AAD1A}" srcOrd="0" destOrd="0" presId="urn:microsoft.com/office/officeart/2005/8/layout/hierarchy2"/>
    <dgm:cxn modelId="{2F17C690-411F-4155-AF2F-59617C9B7839}" type="presParOf" srcId="{63AC8A46-3150-4F21-A1F5-CF88B92AAD1A}" destId="{478B1686-EE9F-4542-8D0F-9C4DD55D9DE2}" srcOrd="0" destOrd="0" presId="urn:microsoft.com/office/officeart/2005/8/layout/hierarchy2"/>
    <dgm:cxn modelId="{10C4F0B4-BFFA-425D-B18D-6DDFCEE5077C}" type="presParOf" srcId="{63AC8A46-3150-4F21-A1F5-CF88B92AAD1A}" destId="{62E25C5D-0356-453D-8511-67E2E5EF2788}" srcOrd="1" destOrd="0" presId="urn:microsoft.com/office/officeart/2005/8/layout/hierarchy2"/>
    <dgm:cxn modelId="{FA183B1E-A8DB-4BC6-8470-E68318E6B492}" type="presParOf" srcId="{62E25C5D-0356-453D-8511-67E2E5EF2788}" destId="{78014144-5AEF-4CFE-A7A9-B64AC08A5547}" srcOrd="0" destOrd="0" presId="urn:microsoft.com/office/officeart/2005/8/layout/hierarchy2"/>
    <dgm:cxn modelId="{16852838-BCB7-49CA-AF78-78D5021A8C87}" type="presParOf" srcId="{78014144-5AEF-4CFE-A7A9-B64AC08A5547}" destId="{85AB958B-265D-466F-BE79-CDCCABE937FD}" srcOrd="0" destOrd="0" presId="urn:microsoft.com/office/officeart/2005/8/layout/hierarchy2"/>
    <dgm:cxn modelId="{E8905AED-2233-4C1E-A9DA-C275A9BDBE7B}" type="presParOf" srcId="{62E25C5D-0356-453D-8511-67E2E5EF2788}" destId="{A366F0E4-E16B-439C-984D-F2F9B03D8C58}" srcOrd="1" destOrd="0" presId="urn:microsoft.com/office/officeart/2005/8/layout/hierarchy2"/>
    <dgm:cxn modelId="{0B38C075-8958-4100-AAA2-319B591D665B}" type="presParOf" srcId="{A366F0E4-E16B-439C-984D-F2F9B03D8C58}" destId="{7DDAA618-625F-4C25-BC56-6291F11906C9}" srcOrd="0" destOrd="0" presId="urn:microsoft.com/office/officeart/2005/8/layout/hierarchy2"/>
    <dgm:cxn modelId="{258E8395-4785-4BEA-8246-FBB7AA111B4C}" type="presParOf" srcId="{A366F0E4-E16B-439C-984D-F2F9B03D8C58}" destId="{45C23F03-F8D0-4B3B-A9B3-F7614C49A6BD}" srcOrd="1" destOrd="0" presId="urn:microsoft.com/office/officeart/2005/8/layout/hierarchy2"/>
    <dgm:cxn modelId="{F4FCFAD7-FF6F-4DA7-A015-7DCC264E4A8F}" type="presParOf" srcId="{62E25C5D-0356-453D-8511-67E2E5EF2788}" destId="{54A86C82-B59B-461D-B756-55005FA2003B}" srcOrd="2" destOrd="0" presId="urn:microsoft.com/office/officeart/2005/8/layout/hierarchy2"/>
    <dgm:cxn modelId="{677F372D-BF19-4175-81D5-9F6FB0A8944F}" type="presParOf" srcId="{54A86C82-B59B-461D-B756-55005FA2003B}" destId="{B4B19316-831C-4821-8583-F84862D0BBBF}" srcOrd="0" destOrd="0" presId="urn:microsoft.com/office/officeart/2005/8/layout/hierarchy2"/>
    <dgm:cxn modelId="{48BDCA1E-3430-4E73-906C-4175DF0631A1}" type="presParOf" srcId="{62E25C5D-0356-453D-8511-67E2E5EF2788}" destId="{A220C804-FB4E-416E-B5E8-054A2DE789B6}" srcOrd="3" destOrd="0" presId="urn:microsoft.com/office/officeart/2005/8/layout/hierarchy2"/>
    <dgm:cxn modelId="{D8DECEDC-5EBD-4F31-B7EA-FC874ECD609D}" type="presParOf" srcId="{A220C804-FB4E-416E-B5E8-054A2DE789B6}" destId="{0967DB84-29D5-4D01-AE4A-BBD2C67FE4FC}" srcOrd="0" destOrd="0" presId="urn:microsoft.com/office/officeart/2005/8/layout/hierarchy2"/>
    <dgm:cxn modelId="{4EDBAFA4-FB13-40A7-B0AE-5ED6D8CFA025}" type="presParOf" srcId="{A220C804-FB4E-416E-B5E8-054A2DE789B6}" destId="{C9BBC5D5-1C5B-45AC-8DD9-0EC902FA983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C5AEE3-1BA7-4637-8D0F-CE28CCD46C7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D204EAB-0424-40EA-B2EE-5B2DEA914D55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0">
            <a:buNone/>
          </a:pPr>
          <a:r>
            <a:rPr lang="es-US" sz="2750" b="0" spc="-30" baseline="0" dirty="0">
              <a:latin typeface="+mj-lt"/>
              <a:cs typeface="Calibri" panose="020F0502020204030204" pitchFamily="34" charset="0"/>
            </a:rPr>
            <a:t>Tener un certificado de HS (High </a:t>
          </a:r>
          <a:r>
            <a:rPr lang="es-US" sz="2750" b="0" spc="-30" baseline="0" dirty="0" err="1">
              <a:latin typeface="+mj-lt"/>
              <a:cs typeface="Calibri" panose="020F0502020204030204" pitchFamily="34" charset="0"/>
            </a:rPr>
            <a:t>School</a:t>
          </a:r>
          <a:r>
            <a:rPr lang="es-US" sz="2750" b="0" spc="-30" baseline="0" dirty="0">
              <a:latin typeface="+mj-lt"/>
              <a:cs typeface="Calibri" panose="020F0502020204030204" pitchFamily="34" charset="0"/>
            </a:rPr>
            <a:t>, preparatoria), un GED (General </a:t>
          </a:r>
          <a:r>
            <a:rPr lang="es-US" sz="2750" b="0" spc="-30" baseline="0" dirty="0" err="1">
              <a:latin typeface="+mj-lt"/>
              <a:cs typeface="Calibri" panose="020F0502020204030204" pitchFamily="34" charset="0"/>
            </a:rPr>
            <a:t>Educational</a:t>
          </a:r>
          <a:r>
            <a:rPr lang="es-US" sz="2750" b="0" spc="-30" baseline="0" dirty="0">
              <a:latin typeface="+mj-lt"/>
              <a:cs typeface="Calibri" panose="020F0502020204030204" pitchFamily="34" charset="0"/>
            </a:rPr>
            <a:t> Diploma, diploma de educación general) u otro equivalente de cualquier lugar</a:t>
          </a:r>
        </a:p>
      </dgm:t>
    </dgm:pt>
    <dgm:pt modelId="{15D55413-C7A2-44FE-A44C-C6FCEA35EDE1}" type="parTrans" cxnId="{ECA020B7-77F7-4D3C-B12E-44F7D3355C34}">
      <dgm:prSet/>
      <dgm:spPr/>
      <dgm:t>
        <a:bodyPr/>
        <a:lstStyle/>
        <a:p>
          <a:endParaRPr lang="en-US" sz="1600"/>
        </a:p>
      </dgm:t>
    </dgm:pt>
    <dgm:pt modelId="{9A72D309-08D9-445A-AC08-ADDEDAC761F4}" type="sibTrans" cxnId="{ECA020B7-77F7-4D3C-B12E-44F7D3355C34}">
      <dgm:prSet custT="1"/>
      <dgm:spPr/>
      <dgm:t>
        <a:bodyPr/>
        <a:lstStyle/>
        <a:p>
          <a:endParaRPr lang="en-US" sz="1600"/>
        </a:p>
      </dgm:t>
    </dgm:pt>
    <dgm:pt modelId="{33742501-6710-4C49-9960-5C2F1CF8B0D9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0">
            <a:buNone/>
          </a:pPr>
          <a:r>
            <a:rPr lang="es-US" sz="2750" b="0" dirty="0">
              <a:latin typeface="+mj-lt"/>
              <a:cs typeface="Calibri" panose="020F0502020204030204" pitchFamily="34" charset="0"/>
            </a:rPr>
            <a:t>Conservar la residencia principal en </a:t>
          </a:r>
          <a:br>
            <a:rPr lang="es-US" sz="2750" b="0" dirty="0">
              <a:latin typeface="+mj-lt"/>
              <a:cs typeface="Calibri" panose="020F0502020204030204" pitchFamily="34" charset="0"/>
            </a:rPr>
          </a:br>
          <a:r>
            <a:rPr lang="es-US" sz="2750" b="0" dirty="0">
              <a:latin typeface="+mj-lt"/>
              <a:cs typeface="Calibri" panose="020F0502020204030204" pitchFamily="34" charset="0"/>
            </a:rPr>
            <a:t>Washington durante un año inmediatamente </a:t>
          </a:r>
          <a:br>
            <a:rPr lang="es-US" sz="2750" b="0" dirty="0">
              <a:latin typeface="+mj-lt"/>
              <a:cs typeface="Calibri" panose="020F0502020204030204" pitchFamily="34" charset="0"/>
            </a:rPr>
          </a:br>
          <a:r>
            <a:rPr lang="es-US" sz="2750" b="0" dirty="0">
              <a:latin typeface="+mj-lt"/>
              <a:cs typeface="Calibri" panose="020F0502020204030204" pitchFamily="34" charset="0"/>
            </a:rPr>
            <a:t>anterior al primer periodo</a:t>
          </a:r>
        </a:p>
      </dgm:t>
    </dgm:pt>
    <dgm:pt modelId="{5DE117A2-1083-48BC-9699-D43C4CAD8992}" type="parTrans" cxnId="{5556969F-7E2B-4E08-B2E5-9CC933F74C95}">
      <dgm:prSet/>
      <dgm:spPr/>
      <dgm:t>
        <a:bodyPr/>
        <a:lstStyle/>
        <a:p>
          <a:endParaRPr lang="en-US" sz="1600"/>
        </a:p>
      </dgm:t>
    </dgm:pt>
    <dgm:pt modelId="{2061E20E-BF54-4060-8F67-F2197F71BAFB}" type="sibTrans" cxnId="{5556969F-7E2B-4E08-B2E5-9CC933F74C95}">
      <dgm:prSet custT="1"/>
      <dgm:spPr/>
      <dgm:t>
        <a:bodyPr/>
        <a:lstStyle/>
        <a:p>
          <a:endParaRPr lang="en-US" sz="1600"/>
        </a:p>
      </dgm:t>
    </dgm:pt>
    <dgm:pt modelId="{0901576B-F2F8-44D7-B370-DA049769DC9E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marL="0" indent="0" rtl="0">
            <a:buNone/>
            <a:tabLst>
              <a:tab pos="8162925" algn="l"/>
            </a:tabLst>
          </a:pPr>
          <a:r>
            <a:rPr lang="es-US" sz="2750" b="0" spc="-30" baseline="0" dirty="0">
              <a:latin typeface="+mj-lt"/>
              <a:cs typeface="Calibri" panose="020F0502020204030204" pitchFamily="34" charset="0"/>
            </a:rPr>
            <a:t>Firmar una declaración jurada donde se indique que cumple los requisitos anteriores y que solicitará la residencia permanente de los Estados Unidos cuando sea elegible</a:t>
          </a:r>
        </a:p>
      </dgm:t>
    </dgm:pt>
    <dgm:pt modelId="{3EBC84F6-890D-4456-9391-024D574654CE}" type="parTrans" cxnId="{1793A800-57A5-4AF4-98D0-70F4E459D2E6}">
      <dgm:prSet/>
      <dgm:spPr/>
      <dgm:t>
        <a:bodyPr/>
        <a:lstStyle/>
        <a:p>
          <a:endParaRPr lang="en-US" sz="1600"/>
        </a:p>
      </dgm:t>
    </dgm:pt>
    <dgm:pt modelId="{A7E61925-14D2-4855-BF3F-2990FC47C21A}" type="sibTrans" cxnId="{1793A800-57A5-4AF4-98D0-70F4E459D2E6}">
      <dgm:prSet custT="1"/>
      <dgm:spPr/>
      <dgm:t>
        <a:bodyPr/>
        <a:lstStyle/>
        <a:p>
          <a:endParaRPr lang="en-US" sz="1600"/>
        </a:p>
      </dgm:t>
    </dgm:pt>
    <dgm:pt modelId="{21A74092-9C12-4484-A142-63D561A2D212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0"/>
          <a:r>
            <a:rPr lang="es-US" sz="3000" dirty="0">
              <a:latin typeface="+mj-lt"/>
              <a:cs typeface="Calibri" panose="020F0502020204030204" pitchFamily="34" charset="0"/>
            </a:rPr>
            <a:t>Criterios de elegibilidad</a:t>
          </a:r>
        </a:p>
      </dgm:t>
    </dgm:pt>
    <dgm:pt modelId="{A989D609-C3F5-4DB7-BD4B-D78D216B9BA4}" type="parTrans" cxnId="{04EE831A-5D48-4D9C-B49D-E8A4057FDC24}">
      <dgm:prSet/>
      <dgm:spPr/>
      <dgm:t>
        <a:bodyPr/>
        <a:lstStyle/>
        <a:p>
          <a:endParaRPr lang="en-US"/>
        </a:p>
      </dgm:t>
    </dgm:pt>
    <dgm:pt modelId="{574914CB-2B49-46BD-9D1D-94ADAE0EEF73}" type="sibTrans" cxnId="{04EE831A-5D48-4D9C-B49D-E8A4057FDC24}">
      <dgm:prSet/>
      <dgm:spPr/>
      <dgm:t>
        <a:bodyPr/>
        <a:lstStyle/>
        <a:p>
          <a:endParaRPr lang="en-US"/>
        </a:p>
      </dgm:t>
    </dgm:pt>
    <dgm:pt modelId="{524B3206-E406-4387-9FBF-18FB877BAA1C}" type="pres">
      <dgm:prSet presAssocID="{DEC5AEE3-1BA7-4637-8D0F-CE28CCD46C7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8058C1C-97B1-406A-853A-BDE5DB8A7FE4}" type="pres">
      <dgm:prSet presAssocID="{21A74092-9C12-4484-A142-63D561A2D212}" presName="root1" presStyleCnt="0"/>
      <dgm:spPr/>
    </dgm:pt>
    <dgm:pt modelId="{909E7003-9D53-478D-A750-487A8E162DB7}" type="pres">
      <dgm:prSet presAssocID="{21A74092-9C12-4484-A142-63D561A2D212}" presName="LevelOneTextNode" presStyleLbl="node0" presStyleIdx="0" presStyleCnt="1" custScaleX="107830" custScaleY="68555">
        <dgm:presLayoutVars>
          <dgm:chPref val="3"/>
        </dgm:presLayoutVars>
      </dgm:prSet>
      <dgm:spPr>
        <a:prstGeom prst="roundRect">
          <a:avLst/>
        </a:prstGeom>
      </dgm:spPr>
    </dgm:pt>
    <dgm:pt modelId="{3092FFF0-985C-4E48-98A0-4F280168670E}" type="pres">
      <dgm:prSet presAssocID="{21A74092-9C12-4484-A142-63D561A2D212}" presName="level2hierChild" presStyleCnt="0"/>
      <dgm:spPr/>
    </dgm:pt>
    <dgm:pt modelId="{54CBAA2C-A08E-4CCD-94B5-A0DC2342AEC7}" type="pres">
      <dgm:prSet presAssocID="{15D55413-C7A2-44FE-A44C-C6FCEA35EDE1}" presName="conn2-1" presStyleLbl="parChTrans1D2" presStyleIdx="0" presStyleCnt="3"/>
      <dgm:spPr/>
    </dgm:pt>
    <dgm:pt modelId="{713E0D19-01EA-457C-BB63-DB6B85D31548}" type="pres">
      <dgm:prSet presAssocID="{15D55413-C7A2-44FE-A44C-C6FCEA35EDE1}" presName="connTx" presStyleLbl="parChTrans1D2" presStyleIdx="0" presStyleCnt="3"/>
      <dgm:spPr/>
    </dgm:pt>
    <dgm:pt modelId="{5C75411F-4A38-4417-ABC8-49E39D853262}" type="pres">
      <dgm:prSet presAssocID="{3D204EAB-0424-40EA-B2EE-5B2DEA914D55}" presName="root2" presStyleCnt="0"/>
      <dgm:spPr/>
    </dgm:pt>
    <dgm:pt modelId="{F4829F3F-5EB2-4123-AFA5-A7CD31F42A54}" type="pres">
      <dgm:prSet presAssocID="{3D204EAB-0424-40EA-B2EE-5B2DEA914D55}" presName="LevelTwoTextNode" presStyleLbl="node2" presStyleIdx="0" presStyleCnt="3" custScaleX="243525" custScaleY="112239">
        <dgm:presLayoutVars>
          <dgm:chPref val="3"/>
        </dgm:presLayoutVars>
      </dgm:prSet>
      <dgm:spPr>
        <a:prstGeom prst="roundRect">
          <a:avLst/>
        </a:prstGeom>
      </dgm:spPr>
    </dgm:pt>
    <dgm:pt modelId="{3B3E13EA-E416-4570-ACE0-50D207809740}" type="pres">
      <dgm:prSet presAssocID="{3D204EAB-0424-40EA-B2EE-5B2DEA914D55}" presName="level3hierChild" presStyleCnt="0"/>
      <dgm:spPr/>
    </dgm:pt>
    <dgm:pt modelId="{E2D204E6-E1CB-4DD7-8657-4355C8EF9FE7}" type="pres">
      <dgm:prSet presAssocID="{5DE117A2-1083-48BC-9699-D43C4CAD8992}" presName="conn2-1" presStyleLbl="parChTrans1D2" presStyleIdx="1" presStyleCnt="3"/>
      <dgm:spPr/>
    </dgm:pt>
    <dgm:pt modelId="{F843C1C1-7B29-4CE2-91B0-F5A2A0BAC0C9}" type="pres">
      <dgm:prSet presAssocID="{5DE117A2-1083-48BC-9699-D43C4CAD8992}" presName="connTx" presStyleLbl="parChTrans1D2" presStyleIdx="1" presStyleCnt="3"/>
      <dgm:spPr/>
    </dgm:pt>
    <dgm:pt modelId="{8853FAF0-3D51-40E8-8BC1-BBE9099C751A}" type="pres">
      <dgm:prSet presAssocID="{33742501-6710-4C49-9960-5C2F1CF8B0D9}" presName="root2" presStyleCnt="0"/>
      <dgm:spPr/>
    </dgm:pt>
    <dgm:pt modelId="{74E64C21-ED75-4564-96AB-467B119A11AA}" type="pres">
      <dgm:prSet presAssocID="{33742501-6710-4C49-9960-5C2F1CF8B0D9}" presName="LevelTwoTextNode" presStyleLbl="node2" presStyleIdx="1" presStyleCnt="3" custScaleX="242993" custScaleY="106709">
        <dgm:presLayoutVars>
          <dgm:chPref val="3"/>
        </dgm:presLayoutVars>
      </dgm:prSet>
      <dgm:spPr>
        <a:prstGeom prst="roundRect">
          <a:avLst/>
        </a:prstGeom>
      </dgm:spPr>
    </dgm:pt>
    <dgm:pt modelId="{9F20F813-699A-4189-9608-184F62C53A96}" type="pres">
      <dgm:prSet presAssocID="{33742501-6710-4C49-9960-5C2F1CF8B0D9}" presName="level3hierChild" presStyleCnt="0"/>
      <dgm:spPr/>
    </dgm:pt>
    <dgm:pt modelId="{F2E1F6CD-0B34-4028-ABAF-A28B23318971}" type="pres">
      <dgm:prSet presAssocID="{3EBC84F6-890D-4456-9391-024D574654CE}" presName="conn2-1" presStyleLbl="parChTrans1D2" presStyleIdx="2" presStyleCnt="3"/>
      <dgm:spPr/>
    </dgm:pt>
    <dgm:pt modelId="{446477DE-E386-4FF2-8179-78127693D0EE}" type="pres">
      <dgm:prSet presAssocID="{3EBC84F6-890D-4456-9391-024D574654CE}" presName="connTx" presStyleLbl="parChTrans1D2" presStyleIdx="2" presStyleCnt="3"/>
      <dgm:spPr/>
    </dgm:pt>
    <dgm:pt modelId="{BCD3BD66-51CA-49DE-B57E-CD160D5A482C}" type="pres">
      <dgm:prSet presAssocID="{0901576B-F2F8-44D7-B370-DA049769DC9E}" presName="root2" presStyleCnt="0"/>
      <dgm:spPr/>
    </dgm:pt>
    <dgm:pt modelId="{6C63EEFE-CA36-4066-81BE-B9E8405DF049}" type="pres">
      <dgm:prSet presAssocID="{0901576B-F2F8-44D7-B370-DA049769DC9E}" presName="LevelTwoTextNode" presStyleLbl="node2" presStyleIdx="2" presStyleCnt="3" custScaleX="243525" custScaleY="108959">
        <dgm:presLayoutVars>
          <dgm:chPref val="3"/>
        </dgm:presLayoutVars>
      </dgm:prSet>
      <dgm:spPr>
        <a:prstGeom prst="roundRect">
          <a:avLst/>
        </a:prstGeom>
      </dgm:spPr>
    </dgm:pt>
    <dgm:pt modelId="{E5315A93-379D-428A-8411-E0F1233D4386}" type="pres">
      <dgm:prSet presAssocID="{0901576B-F2F8-44D7-B370-DA049769DC9E}" presName="level3hierChild" presStyleCnt="0"/>
      <dgm:spPr/>
    </dgm:pt>
  </dgm:ptLst>
  <dgm:cxnLst>
    <dgm:cxn modelId="{1793A800-57A5-4AF4-98D0-70F4E459D2E6}" srcId="{21A74092-9C12-4484-A142-63D561A2D212}" destId="{0901576B-F2F8-44D7-B370-DA049769DC9E}" srcOrd="2" destOrd="0" parTransId="{3EBC84F6-890D-4456-9391-024D574654CE}" sibTransId="{A7E61925-14D2-4855-BF3F-2990FC47C21A}"/>
    <dgm:cxn modelId="{63789916-76FA-4C5F-9F1A-BE386FD43807}" type="presOf" srcId="{33742501-6710-4C49-9960-5C2F1CF8B0D9}" destId="{74E64C21-ED75-4564-96AB-467B119A11AA}" srcOrd="0" destOrd="0" presId="urn:microsoft.com/office/officeart/2008/layout/HorizontalMultiLevelHierarchy"/>
    <dgm:cxn modelId="{04EE831A-5D48-4D9C-B49D-E8A4057FDC24}" srcId="{DEC5AEE3-1BA7-4637-8D0F-CE28CCD46C77}" destId="{21A74092-9C12-4484-A142-63D561A2D212}" srcOrd="0" destOrd="0" parTransId="{A989D609-C3F5-4DB7-BD4B-D78D216B9BA4}" sibTransId="{574914CB-2B49-46BD-9D1D-94ADAE0EEF73}"/>
    <dgm:cxn modelId="{8226BD1D-4D31-476F-A428-5BCA76D5D28F}" type="presOf" srcId="{DEC5AEE3-1BA7-4637-8D0F-CE28CCD46C77}" destId="{524B3206-E406-4387-9FBF-18FB877BAA1C}" srcOrd="0" destOrd="0" presId="urn:microsoft.com/office/officeart/2008/layout/HorizontalMultiLevelHierarchy"/>
    <dgm:cxn modelId="{A5AE1A26-1E1F-401E-A424-140A5871A4CA}" type="presOf" srcId="{3EBC84F6-890D-4456-9391-024D574654CE}" destId="{F2E1F6CD-0B34-4028-ABAF-A28B23318971}" srcOrd="0" destOrd="0" presId="urn:microsoft.com/office/officeart/2008/layout/HorizontalMultiLevelHierarchy"/>
    <dgm:cxn modelId="{A731DD2B-37E0-434A-A267-D8741B91795A}" type="presOf" srcId="{3D204EAB-0424-40EA-B2EE-5B2DEA914D55}" destId="{F4829F3F-5EB2-4123-AFA5-A7CD31F42A54}" srcOrd="0" destOrd="0" presId="urn:microsoft.com/office/officeart/2008/layout/HorizontalMultiLevelHierarchy"/>
    <dgm:cxn modelId="{7CBC256A-8D62-46E4-9FE9-B73E4CBC641F}" type="presOf" srcId="{5DE117A2-1083-48BC-9699-D43C4CAD8992}" destId="{E2D204E6-E1CB-4DD7-8657-4355C8EF9FE7}" srcOrd="0" destOrd="0" presId="urn:microsoft.com/office/officeart/2008/layout/HorizontalMultiLevelHierarchy"/>
    <dgm:cxn modelId="{829C095A-68D0-4DD1-91CF-E2AB3039D59B}" type="presOf" srcId="{15D55413-C7A2-44FE-A44C-C6FCEA35EDE1}" destId="{713E0D19-01EA-457C-BB63-DB6B85D31548}" srcOrd="1" destOrd="0" presId="urn:microsoft.com/office/officeart/2008/layout/HorizontalMultiLevelHierarchy"/>
    <dgm:cxn modelId="{CEB5CA81-6E2A-47BB-A584-50A56BD39772}" type="presOf" srcId="{3EBC84F6-890D-4456-9391-024D574654CE}" destId="{446477DE-E386-4FF2-8179-78127693D0EE}" srcOrd="1" destOrd="0" presId="urn:microsoft.com/office/officeart/2008/layout/HorizontalMultiLevelHierarchy"/>
    <dgm:cxn modelId="{46CD7B95-F0F8-4E79-86B0-9EC2C830C63A}" type="presOf" srcId="{0901576B-F2F8-44D7-B370-DA049769DC9E}" destId="{6C63EEFE-CA36-4066-81BE-B9E8405DF049}" srcOrd="0" destOrd="0" presId="urn:microsoft.com/office/officeart/2008/layout/HorizontalMultiLevelHierarchy"/>
    <dgm:cxn modelId="{5556969F-7E2B-4E08-B2E5-9CC933F74C95}" srcId="{21A74092-9C12-4484-A142-63D561A2D212}" destId="{33742501-6710-4C49-9960-5C2F1CF8B0D9}" srcOrd="1" destOrd="0" parTransId="{5DE117A2-1083-48BC-9699-D43C4CAD8992}" sibTransId="{2061E20E-BF54-4060-8F67-F2197F71BAFB}"/>
    <dgm:cxn modelId="{ECA020B7-77F7-4D3C-B12E-44F7D3355C34}" srcId="{21A74092-9C12-4484-A142-63D561A2D212}" destId="{3D204EAB-0424-40EA-B2EE-5B2DEA914D55}" srcOrd="0" destOrd="0" parTransId="{15D55413-C7A2-44FE-A44C-C6FCEA35EDE1}" sibTransId="{9A72D309-08D9-445A-AC08-ADDEDAC761F4}"/>
    <dgm:cxn modelId="{B2FED1BF-770B-4367-820D-D2F93B58CBE6}" type="presOf" srcId="{21A74092-9C12-4484-A142-63D561A2D212}" destId="{909E7003-9D53-478D-A750-487A8E162DB7}" srcOrd="0" destOrd="0" presId="urn:microsoft.com/office/officeart/2008/layout/HorizontalMultiLevelHierarchy"/>
    <dgm:cxn modelId="{FEB1ABD3-6E6D-4A86-A274-6B48D4D548BB}" type="presOf" srcId="{15D55413-C7A2-44FE-A44C-C6FCEA35EDE1}" destId="{54CBAA2C-A08E-4CCD-94B5-A0DC2342AEC7}" srcOrd="0" destOrd="0" presId="urn:microsoft.com/office/officeart/2008/layout/HorizontalMultiLevelHierarchy"/>
    <dgm:cxn modelId="{CC4588F4-88CC-40D1-BC06-D65AC49041F7}" type="presOf" srcId="{5DE117A2-1083-48BC-9699-D43C4CAD8992}" destId="{F843C1C1-7B29-4CE2-91B0-F5A2A0BAC0C9}" srcOrd="1" destOrd="0" presId="urn:microsoft.com/office/officeart/2008/layout/HorizontalMultiLevelHierarchy"/>
    <dgm:cxn modelId="{5EED8584-EEBB-4460-88ED-C89F01F319BB}" type="presParOf" srcId="{524B3206-E406-4387-9FBF-18FB877BAA1C}" destId="{A8058C1C-97B1-406A-853A-BDE5DB8A7FE4}" srcOrd="0" destOrd="0" presId="urn:microsoft.com/office/officeart/2008/layout/HorizontalMultiLevelHierarchy"/>
    <dgm:cxn modelId="{1007B748-B002-47AE-9FC4-ED9518438B97}" type="presParOf" srcId="{A8058C1C-97B1-406A-853A-BDE5DB8A7FE4}" destId="{909E7003-9D53-478D-A750-487A8E162DB7}" srcOrd="0" destOrd="0" presId="urn:microsoft.com/office/officeart/2008/layout/HorizontalMultiLevelHierarchy"/>
    <dgm:cxn modelId="{16CFC8E1-AE2F-4141-B843-BE476C481B96}" type="presParOf" srcId="{A8058C1C-97B1-406A-853A-BDE5DB8A7FE4}" destId="{3092FFF0-985C-4E48-98A0-4F280168670E}" srcOrd="1" destOrd="0" presId="urn:microsoft.com/office/officeart/2008/layout/HorizontalMultiLevelHierarchy"/>
    <dgm:cxn modelId="{AF2D1F69-3C2E-478D-9B15-1659BDC6A1BF}" type="presParOf" srcId="{3092FFF0-985C-4E48-98A0-4F280168670E}" destId="{54CBAA2C-A08E-4CCD-94B5-A0DC2342AEC7}" srcOrd="0" destOrd="0" presId="urn:microsoft.com/office/officeart/2008/layout/HorizontalMultiLevelHierarchy"/>
    <dgm:cxn modelId="{6AE9B42C-F455-430E-80D4-D680CD9639B7}" type="presParOf" srcId="{54CBAA2C-A08E-4CCD-94B5-A0DC2342AEC7}" destId="{713E0D19-01EA-457C-BB63-DB6B85D31548}" srcOrd="0" destOrd="0" presId="urn:microsoft.com/office/officeart/2008/layout/HorizontalMultiLevelHierarchy"/>
    <dgm:cxn modelId="{76B64DDA-0FC1-4BB9-8A6C-064B185B0A3E}" type="presParOf" srcId="{3092FFF0-985C-4E48-98A0-4F280168670E}" destId="{5C75411F-4A38-4417-ABC8-49E39D853262}" srcOrd="1" destOrd="0" presId="urn:microsoft.com/office/officeart/2008/layout/HorizontalMultiLevelHierarchy"/>
    <dgm:cxn modelId="{251A5E88-E70A-4322-B977-96FA8AF201A3}" type="presParOf" srcId="{5C75411F-4A38-4417-ABC8-49E39D853262}" destId="{F4829F3F-5EB2-4123-AFA5-A7CD31F42A54}" srcOrd="0" destOrd="0" presId="urn:microsoft.com/office/officeart/2008/layout/HorizontalMultiLevelHierarchy"/>
    <dgm:cxn modelId="{9E8F063A-3C06-4261-9DE0-A731E9996064}" type="presParOf" srcId="{5C75411F-4A38-4417-ABC8-49E39D853262}" destId="{3B3E13EA-E416-4570-ACE0-50D207809740}" srcOrd="1" destOrd="0" presId="urn:microsoft.com/office/officeart/2008/layout/HorizontalMultiLevelHierarchy"/>
    <dgm:cxn modelId="{4C2CADCE-EE55-485F-A793-A8E146E84A85}" type="presParOf" srcId="{3092FFF0-985C-4E48-98A0-4F280168670E}" destId="{E2D204E6-E1CB-4DD7-8657-4355C8EF9FE7}" srcOrd="2" destOrd="0" presId="urn:microsoft.com/office/officeart/2008/layout/HorizontalMultiLevelHierarchy"/>
    <dgm:cxn modelId="{1BC3ADE6-B42D-47BA-BBF0-217782D02E3F}" type="presParOf" srcId="{E2D204E6-E1CB-4DD7-8657-4355C8EF9FE7}" destId="{F843C1C1-7B29-4CE2-91B0-F5A2A0BAC0C9}" srcOrd="0" destOrd="0" presId="urn:microsoft.com/office/officeart/2008/layout/HorizontalMultiLevelHierarchy"/>
    <dgm:cxn modelId="{AEA83042-1D00-4CD3-A974-0A7077BC5FC5}" type="presParOf" srcId="{3092FFF0-985C-4E48-98A0-4F280168670E}" destId="{8853FAF0-3D51-40E8-8BC1-BBE9099C751A}" srcOrd="3" destOrd="0" presId="urn:microsoft.com/office/officeart/2008/layout/HorizontalMultiLevelHierarchy"/>
    <dgm:cxn modelId="{7048A1BC-845F-41B1-8D2F-4F36A7DAE043}" type="presParOf" srcId="{8853FAF0-3D51-40E8-8BC1-BBE9099C751A}" destId="{74E64C21-ED75-4564-96AB-467B119A11AA}" srcOrd="0" destOrd="0" presId="urn:microsoft.com/office/officeart/2008/layout/HorizontalMultiLevelHierarchy"/>
    <dgm:cxn modelId="{064A6200-8B77-4C11-8429-FDA46C43F48C}" type="presParOf" srcId="{8853FAF0-3D51-40E8-8BC1-BBE9099C751A}" destId="{9F20F813-699A-4189-9608-184F62C53A96}" srcOrd="1" destOrd="0" presId="urn:microsoft.com/office/officeart/2008/layout/HorizontalMultiLevelHierarchy"/>
    <dgm:cxn modelId="{6868B2F2-621E-452F-A220-48BC5C6FD1E2}" type="presParOf" srcId="{3092FFF0-985C-4E48-98A0-4F280168670E}" destId="{F2E1F6CD-0B34-4028-ABAF-A28B23318971}" srcOrd="4" destOrd="0" presId="urn:microsoft.com/office/officeart/2008/layout/HorizontalMultiLevelHierarchy"/>
    <dgm:cxn modelId="{DAF66E4F-2010-4B5B-B156-4475FDC6C70B}" type="presParOf" srcId="{F2E1F6CD-0B34-4028-ABAF-A28B23318971}" destId="{446477DE-E386-4FF2-8179-78127693D0EE}" srcOrd="0" destOrd="0" presId="urn:microsoft.com/office/officeart/2008/layout/HorizontalMultiLevelHierarchy"/>
    <dgm:cxn modelId="{6BF07A7F-1F27-4C86-AF38-8EB61E57361B}" type="presParOf" srcId="{3092FFF0-985C-4E48-98A0-4F280168670E}" destId="{BCD3BD66-51CA-49DE-B57E-CD160D5A482C}" srcOrd="5" destOrd="0" presId="urn:microsoft.com/office/officeart/2008/layout/HorizontalMultiLevelHierarchy"/>
    <dgm:cxn modelId="{B3846037-2CA3-432D-8528-D85A0135513A}" type="presParOf" srcId="{BCD3BD66-51CA-49DE-B57E-CD160D5A482C}" destId="{6C63EEFE-CA36-4066-81BE-B9E8405DF049}" srcOrd="0" destOrd="0" presId="urn:microsoft.com/office/officeart/2008/layout/HorizontalMultiLevelHierarchy"/>
    <dgm:cxn modelId="{BEBC0BE0-3D8F-4518-8F74-2A1E7873BEF4}" type="presParOf" srcId="{BCD3BD66-51CA-49DE-B57E-CD160D5A482C}" destId="{E5315A93-379D-428A-8411-E0F1233D438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629E92-60F9-4173-8A3A-7F53BA55FCA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92E267-ECB7-4AC6-912E-B221A8DAA0EF}">
      <dgm:prSet phldrT="[Text]"/>
      <dgm:spPr/>
      <dgm:t>
        <a:bodyPr/>
        <a:lstStyle/>
        <a:p>
          <a:pPr rtl="0"/>
          <a:r>
            <a:rPr lang="es-US">
              <a:latin typeface="+mj-lt"/>
            </a:rPr>
            <a:t>Requisitos del programa </a:t>
          </a:r>
        </a:p>
      </dgm:t>
    </dgm:pt>
    <dgm:pt modelId="{435A6B25-3E63-4124-A521-B580495F4113}" type="parTrans" cxnId="{9B1B3776-76F2-4924-AEA6-79AD3D8924D4}">
      <dgm:prSet/>
      <dgm:spPr/>
      <dgm:t>
        <a:bodyPr/>
        <a:lstStyle/>
        <a:p>
          <a:endParaRPr lang="en-US"/>
        </a:p>
      </dgm:t>
    </dgm:pt>
    <dgm:pt modelId="{A5DEBC55-6F72-49DF-B6CC-91E6F0B451C1}" type="sibTrans" cxnId="{9B1B3776-76F2-4924-AEA6-79AD3D8924D4}">
      <dgm:prSet/>
      <dgm:spPr/>
      <dgm:t>
        <a:bodyPr/>
        <a:lstStyle/>
        <a:p>
          <a:endParaRPr lang="en-US"/>
        </a:p>
      </dgm:t>
    </dgm:pt>
    <dgm:pt modelId="{6BB73F7D-2164-40DE-BA76-65733412F6F3}">
      <dgm:prSet phldrT="[Text]" custT="1"/>
      <dgm:spPr/>
      <dgm:t>
        <a:bodyPr/>
        <a:lstStyle/>
        <a:p>
          <a:pPr rtl="0"/>
          <a:r>
            <a:rPr lang="es-US" sz="3000">
              <a:latin typeface="+mj-lt"/>
            </a:rPr>
            <a:t>Ej.: elegibilidad por ingresos para la beca Washington College </a:t>
          </a:r>
        </a:p>
      </dgm:t>
    </dgm:pt>
    <dgm:pt modelId="{55E57F44-3763-4313-9721-A54A7F1CC966}" type="parTrans" cxnId="{F978D650-A4FE-4AB7-999B-859DAD67838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3A712910-09BE-4936-AB1F-F7DC78126C40}" type="sibTrans" cxnId="{F978D650-A4FE-4AB7-999B-859DAD678387}">
      <dgm:prSet/>
      <dgm:spPr/>
      <dgm:t>
        <a:bodyPr/>
        <a:lstStyle/>
        <a:p>
          <a:endParaRPr lang="en-US"/>
        </a:p>
      </dgm:t>
    </dgm:pt>
    <dgm:pt modelId="{44B3C593-5376-4407-8703-9FC467FAA288}">
      <dgm:prSet phldrT="[Text]" custT="1"/>
      <dgm:spPr/>
      <dgm:t>
        <a:bodyPr/>
        <a:lstStyle/>
        <a:p>
          <a:pPr rtl="0"/>
          <a:r>
            <a:rPr lang="es-US" sz="3000" dirty="0" err="1">
              <a:latin typeface="+mj-lt"/>
            </a:rPr>
            <a:t>Ej</a:t>
          </a:r>
          <a:r>
            <a:rPr lang="es-US" sz="3000" dirty="0">
              <a:latin typeface="+mj-lt"/>
            </a:rPr>
            <a:t>: carta compromiso para la beca </a:t>
          </a:r>
          <a:br>
            <a:rPr lang="es-US" sz="3000" dirty="0">
              <a:latin typeface="+mj-lt"/>
            </a:rPr>
          </a:br>
          <a:r>
            <a:rPr lang="es-US" sz="3000" dirty="0" err="1">
              <a:latin typeface="+mj-lt"/>
            </a:rPr>
            <a:t>College</a:t>
          </a:r>
          <a:r>
            <a:rPr lang="es-US" sz="3000" dirty="0">
              <a:latin typeface="+mj-lt"/>
            </a:rPr>
            <a:t> </a:t>
          </a:r>
          <a:r>
            <a:rPr lang="es-US" sz="3000" dirty="0" err="1">
              <a:latin typeface="+mj-lt"/>
            </a:rPr>
            <a:t>Bound</a:t>
          </a:r>
          <a:r>
            <a:rPr lang="es-US" sz="3000" dirty="0">
              <a:latin typeface="+mj-lt"/>
            </a:rPr>
            <a:t> </a:t>
          </a:r>
        </a:p>
      </dgm:t>
    </dgm:pt>
    <dgm:pt modelId="{E08B052B-6A18-4403-9F78-4DAEA0AA4019}" type="parTrans" cxnId="{3D3D5FD0-E638-4D31-B1F4-DC3E36E1D0D9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8B1052E1-196A-459A-8B95-FF9A87D18978}" type="sibTrans" cxnId="{3D3D5FD0-E638-4D31-B1F4-DC3E36E1D0D9}">
      <dgm:prSet/>
      <dgm:spPr/>
      <dgm:t>
        <a:bodyPr/>
        <a:lstStyle/>
        <a:p>
          <a:endParaRPr lang="en-US"/>
        </a:p>
      </dgm:t>
    </dgm:pt>
    <dgm:pt modelId="{5987ED8E-4B13-4C6F-BC29-39C2830C4845}">
      <dgm:prSet phldrT="[Text]"/>
      <dgm:spPr/>
      <dgm:t>
        <a:bodyPr/>
        <a:lstStyle/>
        <a:p>
          <a:pPr rtl="0"/>
          <a:r>
            <a:rPr lang="es-US">
              <a:latin typeface="+mj-lt"/>
            </a:rPr>
            <a:t>Requisitos de residencia </a:t>
          </a:r>
        </a:p>
      </dgm:t>
    </dgm:pt>
    <dgm:pt modelId="{F6FAC0AE-DB5C-4D86-B5A1-71E7F687BC41}" type="parTrans" cxnId="{27F0F453-6CC4-42E5-84E0-3D51E56C3549}">
      <dgm:prSet/>
      <dgm:spPr/>
      <dgm:t>
        <a:bodyPr/>
        <a:lstStyle/>
        <a:p>
          <a:endParaRPr lang="en-US"/>
        </a:p>
      </dgm:t>
    </dgm:pt>
    <dgm:pt modelId="{C2D96A10-3509-41F9-B959-4CDA0F4815A4}" type="sibTrans" cxnId="{27F0F453-6CC4-42E5-84E0-3D51E56C3549}">
      <dgm:prSet/>
      <dgm:spPr/>
      <dgm:t>
        <a:bodyPr/>
        <a:lstStyle/>
        <a:p>
          <a:endParaRPr lang="en-US"/>
        </a:p>
      </dgm:t>
    </dgm:pt>
    <dgm:pt modelId="{9465E45C-3A73-4617-90AD-4C18741C864A}">
      <dgm:prSet phldrT="[Text]" custT="1"/>
      <dgm:spPr/>
      <dgm:t>
        <a:bodyPr/>
        <a:lstStyle/>
        <a:p>
          <a:pPr rtl="0"/>
          <a:r>
            <a:rPr lang="es-US" sz="3000" spc="-30" baseline="0" dirty="0">
              <a:latin typeface="+mj-lt"/>
            </a:rPr>
            <a:t>Residente de Washington para propósitos de pago de colegiatura</a:t>
          </a:r>
        </a:p>
      </dgm:t>
    </dgm:pt>
    <dgm:pt modelId="{8762FA8A-02B6-4BCA-890F-073F16AAC9D4}" type="parTrans" cxnId="{3CD95F47-5596-4D6C-A4C8-C3C5658F81DE}">
      <dgm:prSet/>
      <dgm:spPr/>
      <dgm:t>
        <a:bodyPr/>
        <a:lstStyle/>
        <a:p>
          <a:endParaRPr lang="en-US"/>
        </a:p>
      </dgm:t>
    </dgm:pt>
    <dgm:pt modelId="{DDE8B36B-23A8-4B7F-8752-D0DBC9661419}" type="sibTrans" cxnId="{3CD95F47-5596-4D6C-A4C8-C3C5658F81DE}">
      <dgm:prSet/>
      <dgm:spPr/>
      <dgm:t>
        <a:bodyPr/>
        <a:lstStyle/>
        <a:p>
          <a:endParaRPr lang="en-US"/>
        </a:p>
      </dgm:t>
    </dgm:pt>
    <dgm:pt modelId="{3B6B191E-EC58-413B-83A2-298EFC956ACB}">
      <dgm:prSet phldrT="[Text]" custT="1"/>
      <dgm:spPr/>
      <dgm:t>
        <a:bodyPr/>
        <a:lstStyle/>
        <a:p>
          <a:pPr rtl="0"/>
          <a:r>
            <a:rPr lang="es-US" sz="3000" spc="-30" baseline="0" dirty="0">
              <a:latin typeface="+mj-lt"/>
            </a:rPr>
            <a:t>¡Nueva ley de residencia!</a:t>
          </a:r>
        </a:p>
      </dgm:t>
    </dgm:pt>
    <dgm:pt modelId="{460A0C99-4505-40DD-907B-9F81AD11083A}" type="parTrans" cxnId="{5A032AC4-3C1F-46F9-813D-110DC19EAB72}">
      <dgm:prSet/>
      <dgm:spPr/>
      <dgm:t>
        <a:bodyPr/>
        <a:lstStyle/>
        <a:p>
          <a:endParaRPr lang="en-US"/>
        </a:p>
      </dgm:t>
    </dgm:pt>
    <dgm:pt modelId="{F29573FB-8D94-41EB-9937-DB1AC112E415}" type="sibTrans" cxnId="{5A032AC4-3C1F-46F9-813D-110DC19EAB72}">
      <dgm:prSet/>
      <dgm:spPr/>
      <dgm:t>
        <a:bodyPr/>
        <a:lstStyle/>
        <a:p>
          <a:endParaRPr lang="en-US"/>
        </a:p>
      </dgm:t>
    </dgm:pt>
    <dgm:pt modelId="{0526E4D2-4075-4CC6-BFF3-85D8032B6083}" type="pres">
      <dgm:prSet presAssocID="{50629E92-60F9-4173-8A3A-7F53BA55FCA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B5BA6B4-D7C0-4014-AB73-CCF6626EE34D}" type="pres">
      <dgm:prSet presAssocID="{5987ED8E-4B13-4C6F-BC29-39C2830C4845}" presName="root" presStyleCnt="0"/>
      <dgm:spPr/>
    </dgm:pt>
    <dgm:pt modelId="{B2AEBC57-2780-4E54-8260-D66BFD5E8E6F}" type="pres">
      <dgm:prSet presAssocID="{5987ED8E-4B13-4C6F-BC29-39C2830C4845}" presName="rootComposite" presStyleCnt="0"/>
      <dgm:spPr/>
    </dgm:pt>
    <dgm:pt modelId="{80044E51-8C40-4B9D-9F54-80B84E4D20DC}" type="pres">
      <dgm:prSet presAssocID="{5987ED8E-4B13-4C6F-BC29-39C2830C4845}" presName="rootText" presStyleLbl="node1" presStyleIdx="0" presStyleCnt="2" custScaleX="187157"/>
      <dgm:spPr/>
    </dgm:pt>
    <dgm:pt modelId="{05B4B8CB-CA62-409F-A7B7-45737C56E9CC}" type="pres">
      <dgm:prSet presAssocID="{5987ED8E-4B13-4C6F-BC29-39C2830C4845}" presName="rootConnector" presStyleLbl="node1" presStyleIdx="0" presStyleCnt="2"/>
      <dgm:spPr/>
    </dgm:pt>
    <dgm:pt modelId="{0AFB10D4-80B3-40A0-8D86-1C22F1CC7BF6}" type="pres">
      <dgm:prSet presAssocID="{5987ED8E-4B13-4C6F-BC29-39C2830C4845}" presName="childShape" presStyleCnt="0"/>
      <dgm:spPr/>
    </dgm:pt>
    <dgm:pt modelId="{E0689B4B-085E-4F81-9FEC-585F90340E42}" type="pres">
      <dgm:prSet presAssocID="{8762FA8A-02B6-4BCA-890F-073F16AAC9D4}" presName="Name13" presStyleLbl="parChTrans1D2" presStyleIdx="0" presStyleCnt="4"/>
      <dgm:spPr/>
    </dgm:pt>
    <dgm:pt modelId="{B42F817F-0A45-4E03-8F11-EA51D32E2C04}" type="pres">
      <dgm:prSet presAssocID="{9465E45C-3A73-4617-90AD-4C18741C864A}" presName="childText" presStyleLbl="bgAcc1" presStyleIdx="0" presStyleCnt="4" custScaleX="187157">
        <dgm:presLayoutVars>
          <dgm:bulletEnabled val="1"/>
        </dgm:presLayoutVars>
      </dgm:prSet>
      <dgm:spPr/>
    </dgm:pt>
    <dgm:pt modelId="{95C27C21-BDC5-4E95-8F09-E9BB7DCE0D0F}" type="pres">
      <dgm:prSet presAssocID="{460A0C99-4505-40DD-907B-9F81AD11083A}" presName="Name13" presStyleLbl="parChTrans1D2" presStyleIdx="1" presStyleCnt="4"/>
      <dgm:spPr/>
    </dgm:pt>
    <dgm:pt modelId="{603D96D2-B737-4749-8629-F558FBA459E1}" type="pres">
      <dgm:prSet presAssocID="{3B6B191E-EC58-413B-83A2-298EFC956ACB}" presName="childText" presStyleLbl="bgAcc1" presStyleIdx="1" presStyleCnt="4" custScaleX="187157">
        <dgm:presLayoutVars>
          <dgm:bulletEnabled val="1"/>
        </dgm:presLayoutVars>
      </dgm:prSet>
      <dgm:spPr/>
    </dgm:pt>
    <dgm:pt modelId="{3B6E2E44-32FD-4538-87D5-2340CCEC0DBA}" type="pres">
      <dgm:prSet presAssocID="{1992E267-ECB7-4AC6-912E-B221A8DAA0EF}" presName="root" presStyleCnt="0"/>
      <dgm:spPr/>
    </dgm:pt>
    <dgm:pt modelId="{83FD8647-6243-445A-ACED-EA33068D77C8}" type="pres">
      <dgm:prSet presAssocID="{1992E267-ECB7-4AC6-912E-B221A8DAA0EF}" presName="rootComposite" presStyleCnt="0"/>
      <dgm:spPr/>
    </dgm:pt>
    <dgm:pt modelId="{8B1E09FE-F1BE-4B98-9547-DFC717FF4E6C}" type="pres">
      <dgm:prSet presAssocID="{1992E267-ECB7-4AC6-912E-B221A8DAA0EF}" presName="rootText" presStyleLbl="node1" presStyleIdx="1" presStyleCnt="2" custScaleX="188275"/>
      <dgm:spPr/>
    </dgm:pt>
    <dgm:pt modelId="{EE829F0A-FAC4-4D95-B351-82698F0BCF61}" type="pres">
      <dgm:prSet presAssocID="{1992E267-ECB7-4AC6-912E-B221A8DAA0EF}" presName="rootConnector" presStyleLbl="node1" presStyleIdx="1" presStyleCnt="2"/>
      <dgm:spPr/>
    </dgm:pt>
    <dgm:pt modelId="{2FD28053-FA49-46B7-B8DA-FFE112926F37}" type="pres">
      <dgm:prSet presAssocID="{1992E267-ECB7-4AC6-912E-B221A8DAA0EF}" presName="childShape" presStyleCnt="0"/>
      <dgm:spPr/>
    </dgm:pt>
    <dgm:pt modelId="{5444B6CB-8D03-4D1A-A575-BD79AE261001}" type="pres">
      <dgm:prSet presAssocID="{55E57F44-3763-4313-9721-A54A7F1CC966}" presName="Name13" presStyleLbl="parChTrans1D2" presStyleIdx="2" presStyleCnt="4"/>
      <dgm:spPr/>
    </dgm:pt>
    <dgm:pt modelId="{4916D5DF-67D2-4638-B8C6-9B485C937E6B}" type="pres">
      <dgm:prSet presAssocID="{6BB73F7D-2164-40DE-BA76-65733412F6F3}" presName="childText" presStyleLbl="bgAcc1" presStyleIdx="2" presStyleCnt="4" custScaleX="189774">
        <dgm:presLayoutVars>
          <dgm:bulletEnabled val="1"/>
        </dgm:presLayoutVars>
      </dgm:prSet>
      <dgm:spPr/>
    </dgm:pt>
    <dgm:pt modelId="{04A2DCFF-2DA3-4825-8404-A90E9CBA6A83}" type="pres">
      <dgm:prSet presAssocID="{E08B052B-6A18-4403-9F78-4DAEA0AA4019}" presName="Name13" presStyleLbl="parChTrans1D2" presStyleIdx="3" presStyleCnt="4"/>
      <dgm:spPr/>
    </dgm:pt>
    <dgm:pt modelId="{ECC50D09-BBA9-469A-BD79-FAC0F01700D9}" type="pres">
      <dgm:prSet presAssocID="{44B3C593-5376-4407-8703-9FC467FAA288}" presName="childText" presStyleLbl="bgAcc1" presStyleIdx="3" presStyleCnt="4" custScaleX="190117">
        <dgm:presLayoutVars>
          <dgm:bulletEnabled val="1"/>
        </dgm:presLayoutVars>
      </dgm:prSet>
      <dgm:spPr/>
    </dgm:pt>
  </dgm:ptLst>
  <dgm:cxnLst>
    <dgm:cxn modelId="{DD56422B-FA14-488D-8057-A2ED3F5D7649}" type="presOf" srcId="{1992E267-ECB7-4AC6-912E-B221A8DAA0EF}" destId="{EE829F0A-FAC4-4D95-B351-82698F0BCF61}" srcOrd="1" destOrd="0" presId="urn:microsoft.com/office/officeart/2005/8/layout/hierarchy3"/>
    <dgm:cxn modelId="{0093592D-EDD9-41BA-9C11-F95D9A83A68E}" type="presOf" srcId="{1992E267-ECB7-4AC6-912E-B221A8DAA0EF}" destId="{8B1E09FE-F1BE-4B98-9547-DFC717FF4E6C}" srcOrd="0" destOrd="0" presId="urn:microsoft.com/office/officeart/2005/8/layout/hierarchy3"/>
    <dgm:cxn modelId="{A6ADCF2D-6170-4F24-98BA-D9FCF24C9A37}" type="presOf" srcId="{6BB73F7D-2164-40DE-BA76-65733412F6F3}" destId="{4916D5DF-67D2-4638-B8C6-9B485C937E6B}" srcOrd="0" destOrd="0" presId="urn:microsoft.com/office/officeart/2005/8/layout/hierarchy3"/>
    <dgm:cxn modelId="{08ABF761-CCD0-4BF7-A791-35FD3AA6F89F}" type="presOf" srcId="{E08B052B-6A18-4403-9F78-4DAEA0AA4019}" destId="{04A2DCFF-2DA3-4825-8404-A90E9CBA6A83}" srcOrd="0" destOrd="0" presId="urn:microsoft.com/office/officeart/2005/8/layout/hierarchy3"/>
    <dgm:cxn modelId="{3CD95F47-5596-4D6C-A4C8-C3C5658F81DE}" srcId="{5987ED8E-4B13-4C6F-BC29-39C2830C4845}" destId="{9465E45C-3A73-4617-90AD-4C18741C864A}" srcOrd="0" destOrd="0" parTransId="{8762FA8A-02B6-4BCA-890F-073F16AAC9D4}" sibTransId="{DDE8B36B-23A8-4B7F-8752-D0DBC9661419}"/>
    <dgm:cxn modelId="{F978D650-A4FE-4AB7-999B-859DAD678387}" srcId="{1992E267-ECB7-4AC6-912E-B221A8DAA0EF}" destId="{6BB73F7D-2164-40DE-BA76-65733412F6F3}" srcOrd="0" destOrd="0" parTransId="{55E57F44-3763-4313-9721-A54A7F1CC966}" sibTransId="{3A712910-09BE-4936-AB1F-F7DC78126C40}"/>
    <dgm:cxn modelId="{27F0F453-6CC4-42E5-84E0-3D51E56C3549}" srcId="{50629E92-60F9-4173-8A3A-7F53BA55FCAE}" destId="{5987ED8E-4B13-4C6F-BC29-39C2830C4845}" srcOrd="0" destOrd="0" parTransId="{F6FAC0AE-DB5C-4D86-B5A1-71E7F687BC41}" sibTransId="{C2D96A10-3509-41F9-B959-4CDA0F4815A4}"/>
    <dgm:cxn modelId="{A335A954-8043-4CF2-B7F3-C1ADFE01EA30}" type="presOf" srcId="{44B3C593-5376-4407-8703-9FC467FAA288}" destId="{ECC50D09-BBA9-469A-BD79-FAC0F01700D9}" srcOrd="0" destOrd="0" presId="urn:microsoft.com/office/officeart/2005/8/layout/hierarchy3"/>
    <dgm:cxn modelId="{9B1B3776-76F2-4924-AEA6-79AD3D8924D4}" srcId="{50629E92-60F9-4173-8A3A-7F53BA55FCAE}" destId="{1992E267-ECB7-4AC6-912E-B221A8DAA0EF}" srcOrd="1" destOrd="0" parTransId="{435A6B25-3E63-4124-A521-B580495F4113}" sibTransId="{A5DEBC55-6F72-49DF-B6CC-91E6F0B451C1}"/>
    <dgm:cxn modelId="{13501A84-B2FA-4388-B8F4-52019C869AC7}" type="presOf" srcId="{3B6B191E-EC58-413B-83A2-298EFC956ACB}" destId="{603D96D2-B737-4749-8629-F558FBA459E1}" srcOrd="0" destOrd="0" presId="urn:microsoft.com/office/officeart/2005/8/layout/hierarchy3"/>
    <dgm:cxn modelId="{106A4484-1AA6-40CF-A3C7-ACDA12C65159}" type="presOf" srcId="{55E57F44-3763-4313-9721-A54A7F1CC966}" destId="{5444B6CB-8D03-4D1A-A575-BD79AE261001}" srcOrd="0" destOrd="0" presId="urn:microsoft.com/office/officeart/2005/8/layout/hierarchy3"/>
    <dgm:cxn modelId="{B3596A8B-E6E6-41AF-8012-0FCE379D033C}" type="presOf" srcId="{460A0C99-4505-40DD-907B-9F81AD11083A}" destId="{95C27C21-BDC5-4E95-8F09-E9BB7DCE0D0F}" srcOrd="0" destOrd="0" presId="urn:microsoft.com/office/officeart/2005/8/layout/hierarchy3"/>
    <dgm:cxn modelId="{076CE48D-CEB1-41EE-B09E-3E7BA3BABAA5}" type="presOf" srcId="{8762FA8A-02B6-4BCA-890F-073F16AAC9D4}" destId="{E0689B4B-085E-4F81-9FEC-585F90340E42}" srcOrd="0" destOrd="0" presId="urn:microsoft.com/office/officeart/2005/8/layout/hierarchy3"/>
    <dgm:cxn modelId="{A78ACFA1-623B-41EF-9CCF-F04ACE7367E6}" type="presOf" srcId="{50629E92-60F9-4173-8A3A-7F53BA55FCAE}" destId="{0526E4D2-4075-4CC6-BFF3-85D8032B6083}" srcOrd="0" destOrd="0" presId="urn:microsoft.com/office/officeart/2005/8/layout/hierarchy3"/>
    <dgm:cxn modelId="{464433B6-AFAC-4D77-BFC2-2DC693C9231A}" type="presOf" srcId="{5987ED8E-4B13-4C6F-BC29-39C2830C4845}" destId="{05B4B8CB-CA62-409F-A7B7-45737C56E9CC}" srcOrd="1" destOrd="0" presId="urn:microsoft.com/office/officeart/2005/8/layout/hierarchy3"/>
    <dgm:cxn modelId="{5A032AC4-3C1F-46F9-813D-110DC19EAB72}" srcId="{5987ED8E-4B13-4C6F-BC29-39C2830C4845}" destId="{3B6B191E-EC58-413B-83A2-298EFC956ACB}" srcOrd="1" destOrd="0" parTransId="{460A0C99-4505-40DD-907B-9F81AD11083A}" sibTransId="{F29573FB-8D94-41EB-9937-DB1AC112E415}"/>
    <dgm:cxn modelId="{DD50B5C4-6621-49C6-BAD2-A4F6162C6ED2}" type="presOf" srcId="{9465E45C-3A73-4617-90AD-4C18741C864A}" destId="{B42F817F-0A45-4E03-8F11-EA51D32E2C04}" srcOrd="0" destOrd="0" presId="urn:microsoft.com/office/officeart/2005/8/layout/hierarchy3"/>
    <dgm:cxn modelId="{3D3D5FD0-E638-4D31-B1F4-DC3E36E1D0D9}" srcId="{1992E267-ECB7-4AC6-912E-B221A8DAA0EF}" destId="{44B3C593-5376-4407-8703-9FC467FAA288}" srcOrd="1" destOrd="0" parTransId="{E08B052B-6A18-4403-9F78-4DAEA0AA4019}" sibTransId="{8B1052E1-196A-459A-8B95-FF9A87D18978}"/>
    <dgm:cxn modelId="{B7E0A5D8-7BF4-45F6-9FE5-E794BE31A157}" type="presOf" srcId="{5987ED8E-4B13-4C6F-BC29-39C2830C4845}" destId="{80044E51-8C40-4B9D-9F54-80B84E4D20DC}" srcOrd="0" destOrd="0" presId="urn:microsoft.com/office/officeart/2005/8/layout/hierarchy3"/>
    <dgm:cxn modelId="{B138988F-96D9-47C5-BD99-6F273D3B25D0}" type="presParOf" srcId="{0526E4D2-4075-4CC6-BFF3-85D8032B6083}" destId="{EB5BA6B4-D7C0-4014-AB73-CCF6626EE34D}" srcOrd="0" destOrd="0" presId="urn:microsoft.com/office/officeart/2005/8/layout/hierarchy3"/>
    <dgm:cxn modelId="{A53D5463-52B7-4D81-9CAE-1C6797542975}" type="presParOf" srcId="{EB5BA6B4-D7C0-4014-AB73-CCF6626EE34D}" destId="{B2AEBC57-2780-4E54-8260-D66BFD5E8E6F}" srcOrd="0" destOrd="0" presId="urn:microsoft.com/office/officeart/2005/8/layout/hierarchy3"/>
    <dgm:cxn modelId="{35A34D07-AAFC-44A2-BF2A-EDC0761C3115}" type="presParOf" srcId="{B2AEBC57-2780-4E54-8260-D66BFD5E8E6F}" destId="{80044E51-8C40-4B9D-9F54-80B84E4D20DC}" srcOrd="0" destOrd="0" presId="urn:microsoft.com/office/officeart/2005/8/layout/hierarchy3"/>
    <dgm:cxn modelId="{243551E3-8E96-4E9F-AC85-A98BC41B95E5}" type="presParOf" srcId="{B2AEBC57-2780-4E54-8260-D66BFD5E8E6F}" destId="{05B4B8CB-CA62-409F-A7B7-45737C56E9CC}" srcOrd="1" destOrd="0" presId="urn:microsoft.com/office/officeart/2005/8/layout/hierarchy3"/>
    <dgm:cxn modelId="{37185B96-C933-4A33-9EE8-1F07F587D04C}" type="presParOf" srcId="{EB5BA6B4-D7C0-4014-AB73-CCF6626EE34D}" destId="{0AFB10D4-80B3-40A0-8D86-1C22F1CC7BF6}" srcOrd="1" destOrd="0" presId="urn:microsoft.com/office/officeart/2005/8/layout/hierarchy3"/>
    <dgm:cxn modelId="{96E131EF-7596-4EF3-9BA8-10BA6D7D9155}" type="presParOf" srcId="{0AFB10D4-80B3-40A0-8D86-1C22F1CC7BF6}" destId="{E0689B4B-085E-4F81-9FEC-585F90340E42}" srcOrd="0" destOrd="0" presId="urn:microsoft.com/office/officeart/2005/8/layout/hierarchy3"/>
    <dgm:cxn modelId="{EEC7C483-9227-4D10-989E-75BB7F11DEB8}" type="presParOf" srcId="{0AFB10D4-80B3-40A0-8D86-1C22F1CC7BF6}" destId="{B42F817F-0A45-4E03-8F11-EA51D32E2C04}" srcOrd="1" destOrd="0" presId="urn:microsoft.com/office/officeart/2005/8/layout/hierarchy3"/>
    <dgm:cxn modelId="{B6CC8F25-3171-4FAD-B11B-30C27E42BC17}" type="presParOf" srcId="{0AFB10D4-80B3-40A0-8D86-1C22F1CC7BF6}" destId="{95C27C21-BDC5-4E95-8F09-E9BB7DCE0D0F}" srcOrd="2" destOrd="0" presId="urn:microsoft.com/office/officeart/2005/8/layout/hierarchy3"/>
    <dgm:cxn modelId="{C7F65C33-6CD3-4F71-BEEC-ED79E2138522}" type="presParOf" srcId="{0AFB10D4-80B3-40A0-8D86-1C22F1CC7BF6}" destId="{603D96D2-B737-4749-8629-F558FBA459E1}" srcOrd="3" destOrd="0" presId="urn:microsoft.com/office/officeart/2005/8/layout/hierarchy3"/>
    <dgm:cxn modelId="{6C311FE0-32BA-4AE0-A24C-49115325BE5F}" type="presParOf" srcId="{0526E4D2-4075-4CC6-BFF3-85D8032B6083}" destId="{3B6E2E44-32FD-4538-87D5-2340CCEC0DBA}" srcOrd="1" destOrd="0" presId="urn:microsoft.com/office/officeart/2005/8/layout/hierarchy3"/>
    <dgm:cxn modelId="{515BF3D4-4161-4449-8691-0D332EF189B6}" type="presParOf" srcId="{3B6E2E44-32FD-4538-87D5-2340CCEC0DBA}" destId="{83FD8647-6243-445A-ACED-EA33068D77C8}" srcOrd="0" destOrd="0" presId="urn:microsoft.com/office/officeart/2005/8/layout/hierarchy3"/>
    <dgm:cxn modelId="{1EC3365C-0623-4642-B3A3-6617796393C6}" type="presParOf" srcId="{83FD8647-6243-445A-ACED-EA33068D77C8}" destId="{8B1E09FE-F1BE-4B98-9547-DFC717FF4E6C}" srcOrd="0" destOrd="0" presId="urn:microsoft.com/office/officeart/2005/8/layout/hierarchy3"/>
    <dgm:cxn modelId="{B15247B2-D168-42EC-BCE5-4E4D60DC81D7}" type="presParOf" srcId="{83FD8647-6243-445A-ACED-EA33068D77C8}" destId="{EE829F0A-FAC4-4D95-B351-82698F0BCF61}" srcOrd="1" destOrd="0" presId="urn:microsoft.com/office/officeart/2005/8/layout/hierarchy3"/>
    <dgm:cxn modelId="{8362D957-60EF-47C9-9B5F-20C6FAAA85F0}" type="presParOf" srcId="{3B6E2E44-32FD-4538-87D5-2340CCEC0DBA}" destId="{2FD28053-FA49-46B7-B8DA-FFE112926F37}" srcOrd="1" destOrd="0" presId="urn:microsoft.com/office/officeart/2005/8/layout/hierarchy3"/>
    <dgm:cxn modelId="{21A7A313-5F0C-4037-B8E8-E0163652015D}" type="presParOf" srcId="{2FD28053-FA49-46B7-B8DA-FFE112926F37}" destId="{5444B6CB-8D03-4D1A-A575-BD79AE261001}" srcOrd="0" destOrd="0" presId="urn:microsoft.com/office/officeart/2005/8/layout/hierarchy3"/>
    <dgm:cxn modelId="{09595180-DF7E-465E-9AD0-B10E1DF5A953}" type="presParOf" srcId="{2FD28053-FA49-46B7-B8DA-FFE112926F37}" destId="{4916D5DF-67D2-4638-B8C6-9B485C937E6B}" srcOrd="1" destOrd="0" presId="urn:microsoft.com/office/officeart/2005/8/layout/hierarchy3"/>
    <dgm:cxn modelId="{64284C6B-67A4-4BD3-9DD7-E9A8655D1A6B}" type="presParOf" srcId="{2FD28053-FA49-46B7-B8DA-FFE112926F37}" destId="{04A2DCFF-2DA3-4825-8404-A90E9CBA6A83}" srcOrd="2" destOrd="0" presId="urn:microsoft.com/office/officeart/2005/8/layout/hierarchy3"/>
    <dgm:cxn modelId="{EE20B09F-E6C9-4A0C-ADCC-64F479836A28}" type="presParOf" srcId="{2FD28053-FA49-46B7-B8DA-FFE112926F37}" destId="{ECC50D09-BBA9-469A-BD79-FAC0F01700D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B1686-EE9F-4542-8D0F-9C4DD55D9DE2}">
      <dsp:nvSpPr>
        <dsp:cNvPr id="0" name=""/>
        <dsp:cNvSpPr/>
      </dsp:nvSpPr>
      <dsp:spPr>
        <a:xfrm>
          <a:off x="5496" y="1161193"/>
          <a:ext cx="3874470" cy="1291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3000" b="0" i="0" u="none" strike="noStrike" kern="1200" spc="0" dirty="0">
              <a:effectLst/>
              <a:latin typeface="+mj-lt"/>
            </a:rPr>
            <a:t>Los estudiantes que cumplen los requisitos </a:t>
          </a:r>
          <a:br>
            <a:rPr lang="es-US" sz="3000" b="0" i="0" u="none" strike="noStrike" kern="1200" spc="0" dirty="0">
              <a:effectLst/>
              <a:latin typeface="+mj-lt"/>
            </a:rPr>
          </a:br>
          <a:r>
            <a:rPr lang="es-US" sz="3000" b="0" i="0" u="none" strike="noStrike" kern="1200" spc="0" dirty="0">
              <a:effectLst/>
              <a:latin typeface="+mj-lt"/>
            </a:rPr>
            <a:t>de residencia:</a:t>
          </a:r>
        </a:p>
      </dsp:txBody>
      <dsp:txXfrm>
        <a:off x="43312" y="1199009"/>
        <a:ext cx="3798838" cy="1215487"/>
      </dsp:txXfrm>
    </dsp:sp>
    <dsp:sp modelId="{78014144-5AEF-4CFE-A7A9-B64AC08A5547}">
      <dsp:nvSpPr>
        <dsp:cNvPr id="0" name=""/>
        <dsp:cNvSpPr/>
      </dsp:nvSpPr>
      <dsp:spPr>
        <a:xfrm rot="19358120">
          <a:off x="3722677" y="1303660"/>
          <a:ext cx="1532944" cy="75863"/>
        </a:xfrm>
        <a:custGeom>
          <a:avLst/>
          <a:gdLst/>
          <a:ahLst/>
          <a:cxnLst/>
          <a:rect l="0" t="0" r="0" b="0"/>
          <a:pathLst>
            <a:path>
              <a:moveTo>
                <a:pt x="0" y="37931"/>
              </a:moveTo>
              <a:lnTo>
                <a:pt x="1532944" y="3793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spc="0"/>
        </a:p>
      </dsp:txBody>
      <dsp:txXfrm>
        <a:off x="4450826" y="1303268"/>
        <a:ext cx="76647" cy="76647"/>
      </dsp:txXfrm>
    </dsp:sp>
    <dsp:sp modelId="{7DDAA618-625F-4C25-BC56-6291F11906C9}">
      <dsp:nvSpPr>
        <dsp:cNvPr id="0" name=""/>
        <dsp:cNvSpPr/>
      </dsp:nvSpPr>
      <dsp:spPr>
        <a:xfrm>
          <a:off x="5098334" y="314352"/>
          <a:ext cx="4564705" cy="11241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3000" b="0" i="0" u="none" strike="noStrike" kern="1200" spc="0" dirty="0">
              <a:effectLst/>
              <a:latin typeface="+mj-lt"/>
            </a:rPr>
            <a:t>Pagan colegiatura estatal.</a:t>
          </a:r>
        </a:p>
      </dsp:txBody>
      <dsp:txXfrm>
        <a:off x="5131259" y="347277"/>
        <a:ext cx="4498855" cy="1058307"/>
      </dsp:txXfrm>
    </dsp:sp>
    <dsp:sp modelId="{54A86C82-B59B-461D-B756-55005FA2003B}">
      <dsp:nvSpPr>
        <dsp:cNvPr id="0" name=""/>
        <dsp:cNvSpPr/>
      </dsp:nvSpPr>
      <dsp:spPr>
        <a:xfrm rot="1742046">
          <a:off x="3792407" y="2106972"/>
          <a:ext cx="1393485" cy="75863"/>
        </a:xfrm>
        <a:custGeom>
          <a:avLst/>
          <a:gdLst/>
          <a:ahLst/>
          <a:cxnLst/>
          <a:rect l="0" t="0" r="0" b="0"/>
          <a:pathLst>
            <a:path>
              <a:moveTo>
                <a:pt x="0" y="37931"/>
              </a:moveTo>
              <a:lnTo>
                <a:pt x="1393485" y="3793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spc="0"/>
        </a:p>
      </dsp:txBody>
      <dsp:txXfrm>
        <a:off x="4454313" y="2110066"/>
        <a:ext cx="69674" cy="69674"/>
      </dsp:txXfrm>
    </dsp:sp>
    <dsp:sp modelId="{0967DB84-29D5-4D01-AE4A-BBD2C67FE4FC}">
      <dsp:nvSpPr>
        <dsp:cNvPr id="0" name=""/>
        <dsp:cNvSpPr/>
      </dsp:nvSpPr>
      <dsp:spPr>
        <a:xfrm>
          <a:off x="5098334" y="1666953"/>
          <a:ext cx="4573569" cy="16322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3000" b="0" i="0" u="none" strike="noStrike" kern="1200" spc="0" dirty="0">
              <a:effectLst/>
              <a:latin typeface="+mj-lt"/>
            </a:rPr>
            <a:t>Pueden ser elegibles </a:t>
          </a:r>
          <a:br>
            <a:rPr lang="es-US" sz="3000" b="0" i="0" u="none" strike="noStrike" kern="1200" spc="0" dirty="0">
              <a:effectLst/>
              <a:latin typeface="+mj-lt"/>
            </a:rPr>
          </a:br>
          <a:r>
            <a:rPr lang="es-US" sz="3000" b="0" i="0" u="none" strike="noStrike" kern="1200" spc="0" dirty="0">
              <a:effectLst/>
              <a:latin typeface="+mj-lt"/>
            </a:rPr>
            <a:t>para recibir ayuda financiera estatal, incluida </a:t>
          </a:r>
          <a:br>
            <a:rPr lang="es-US" sz="3000" b="0" i="0" u="none" strike="noStrike" kern="1200" spc="0" dirty="0">
              <a:effectLst/>
              <a:latin typeface="+mj-lt"/>
            </a:rPr>
          </a:br>
          <a:r>
            <a:rPr lang="es-US" sz="3000" b="0" i="0" u="none" strike="noStrike" kern="1200" spc="0" dirty="0">
              <a:effectLst/>
              <a:latin typeface="+mj-lt"/>
            </a:rPr>
            <a:t>la beca Washington </a:t>
          </a:r>
          <a:r>
            <a:rPr lang="es-US" sz="3000" b="0" i="0" u="none" strike="noStrike" kern="1200" spc="0" dirty="0" err="1">
              <a:effectLst/>
              <a:latin typeface="+mj-lt"/>
            </a:rPr>
            <a:t>College</a:t>
          </a:r>
          <a:r>
            <a:rPr lang="es-US" sz="3000" b="0" i="0" u="none" strike="noStrike" kern="1200" spc="0" dirty="0">
              <a:effectLst/>
              <a:latin typeface="+mj-lt"/>
            </a:rPr>
            <a:t>.</a:t>
          </a:r>
        </a:p>
      </dsp:txBody>
      <dsp:txXfrm>
        <a:off x="5146140" y="1714759"/>
        <a:ext cx="4477957" cy="15365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1F6CD-0B34-4028-ABAF-A28B23318971}">
      <dsp:nvSpPr>
        <dsp:cNvPr id="0" name=""/>
        <dsp:cNvSpPr/>
      </dsp:nvSpPr>
      <dsp:spPr>
        <a:xfrm>
          <a:off x="2008328" y="2756914"/>
          <a:ext cx="685902" cy="1406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2951" y="0"/>
              </a:lnTo>
              <a:lnTo>
                <a:pt x="342951" y="1406036"/>
              </a:lnTo>
              <a:lnTo>
                <a:pt x="685902" y="140603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12169" y="3420822"/>
        <a:ext cx="78220" cy="78220"/>
      </dsp:txXfrm>
    </dsp:sp>
    <dsp:sp modelId="{E2D204E6-E1CB-4DD7-8657-4355C8EF9FE7}">
      <dsp:nvSpPr>
        <dsp:cNvPr id="0" name=""/>
        <dsp:cNvSpPr/>
      </dsp:nvSpPr>
      <dsp:spPr>
        <a:xfrm>
          <a:off x="2008328" y="2711195"/>
          <a:ext cx="68590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2951" y="45720"/>
              </a:lnTo>
              <a:lnTo>
                <a:pt x="342951" y="62867"/>
              </a:lnTo>
              <a:lnTo>
                <a:pt x="685902" y="6286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34126" y="2739762"/>
        <a:ext cx="34305" cy="34305"/>
      </dsp:txXfrm>
    </dsp:sp>
    <dsp:sp modelId="{54CBAA2C-A08E-4CCD-94B5-A0DC2342AEC7}">
      <dsp:nvSpPr>
        <dsp:cNvPr id="0" name=""/>
        <dsp:cNvSpPr/>
      </dsp:nvSpPr>
      <dsp:spPr>
        <a:xfrm>
          <a:off x="2008328" y="1368025"/>
          <a:ext cx="685902" cy="1388889"/>
        </a:xfrm>
        <a:custGeom>
          <a:avLst/>
          <a:gdLst/>
          <a:ahLst/>
          <a:cxnLst/>
          <a:rect l="0" t="0" r="0" b="0"/>
          <a:pathLst>
            <a:path>
              <a:moveTo>
                <a:pt x="0" y="1388889"/>
              </a:moveTo>
              <a:lnTo>
                <a:pt x="342951" y="1388889"/>
              </a:lnTo>
              <a:lnTo>
                <a:pt x="342951" y="0"/>
              </a:lnTo>
              <a:lnTo>
                <a:pt x="685902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12554" y="2023744"/>
        <a:ext cx="77451" cy="77451"/>
      </dsp:txXfrm>
    </dsp:sp>
    <dsp:sp modelId="{909E7003-9D53-478D-A750-487A8E162DB7}">
      <dsp:nvSpPr>
        <dsp:cNvPr id="0" name=""/>
        <dsp:cNvSpPr/>
      </dsp:nvSpPr>
      <dsp:spPr>
        <a:xfrm rot="16200000">
          <a:off x="-441710" y="2193189"/>
          <a:ext cx="3772626" cy="1127451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3000" kern="1200" dirty="0">
              <a:latin typeface="+mj-lt"/>
              <a:cs typeface="Calibri" panose="020F0502020204030204" pitchFamily="34" charset="0"/>
            </a:rPr>
            <a:t>Criterios de elegibilidad</a:t>
          </a:r>
        </a:p>
      </dsp:txBody>
      <dsp:txXfrm>
        <a:off x="-386672" y="2248227"/>
        <a:ext cx="3662550" cy="1017375"/>
      </dsp:txXfrm>
    </dsp:sp>
    <dsp:sp modelId="{F4829F3F-5EB2-4123-AFA5-A7CD31F42A54}">
      <dsp:nvSpPr>
        <dsp:cNvPr id="0" name=""/>
        <dsp:cNvSpPr/>
      </dsp:nvSpPr>
      <dsp:spPr>
        <a:xfrm>
          <a:off x="2694230" y="781250"/>
          <a:ext cx="8351716" cy="1173551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223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2750" b="0" kern="1200" spc="-30" baseline="0" dirty="0">
              <a:latin typeface="+mj-lt"/>
              <a:cs typeface="Calibri" panose="020F0502020204030204" pitchFamily="34" charset="0"/>
            </a:rPr>
            <a:t>Tener un certificado de HS (High </a:t>
          </a:r>
          <a:r>
            <a:rPr lang="es-US" sz="2750" b="0" kern="1200" spc="-30" baseline="0" dirty="0" err="1">
              <a:latin typeface="+mj-lt"/>
              <a:cs typeface="Calibri" panose="020F0502020204030204" pitchFamily="34" charset="0"/>
            </a:rPr>
            <a:t>School</a:t>
          </a:r>
          <a:r>
            <a:rPr lang="es-US" sz="2750" b="0" kern="1200" spc="-30" baseline="0" dirty="0">
              <a:latin typeface="+mj-lt"/>
              <a:cs typeface="Calibri" panose="020F0502020204030204" pitchFamily="34" charset="0"/>
            </a:rPr>
            <a:t>, preparatoria), un GED (General </a:t>
          </a:r>
          <a:r>
            <a:rPr lang="es-US" sz="2750" b="0" kern="1200" spc="-30" baseline="0" dirty="0" err="1">
              <a:latin typeface="+mj-lt"/>
              <a:cs typeface="Calibri" panose="020F0502020204030204" pitchFamily="34" charset="0"/>
            </a:rPr>
            <a:t>Educational</a:t>
          </a:r>
          <a:r>
            <a:rPr lang="es-US" sz="2750" b="0" kern="1200" spc="-30" baseline="0" dirty="0">
              <a:latin typeface="+mj-lt"/>
              <a:cs typeface="Calibri" panose="020F0502020204030204" pitchFamily="34" charset="0"/>
            </a:rPr>
            <a:t> Diploma, diploma de educación general) u otro equivalente de cualquier lugar</a:t>
          </a:r>
        </a:p>
      </dsp:txBody>
      <dsp:txXfrm>
        <a:off x="2751518" y="838538"/>
        <a:ext cx="8237140" cy="1058975"/>
      </dsp:txXfrm>
    </dsp:sp>
    <dsp:sp modelId="{74E64C21-ED75-4564-96AB-467B119A11AA}">
      <dsp:nvSpPr>
        <dsp:cNvPr id="0" name=""/>
        <dsp:cNvSpPr/>
      </dsp:nvSpPr>
      <dsp:spPr>
        <a:xfrm>
          <a:off x="2694230" y="2216197"/>
          <a:ext cx="8333471" cy="111573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223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2750" b="0" kern="1200" dirty="0">
              <a:latin typeface="+mj-lt"/>
              <a:cs typeface="Calibri" panose="020F0502020204030204" pitchFamily="34" charset="0"/>
            </a:rPr>
            <a:t>Conservar la residencia principal en </a:t>
          </a:r>
          <a:br>
            <a:rPr lang="es-US" sz="2750" b="0" kern="1200" dirty="0">
              <a:latin typeface="+mj-lt"/>
              <a:cs typeface="Calibri" panose="020F0502020204030204" pitchFamily="34" charset="0"/>
            </a:rPr>
          </a:br>
          <a:r>
            <a:rPr lang="es-US" sz="2750" b="0" kern="1200" dirty="0">
              <a:latin typeface="+mj-lt"/>
              <a:cs typeface="Calibri" panose="020F0502020204030204" pitchFamily="34" charset="0"/>
            </a:rPr>
            <a:t>Washington durante un año inmediatamente </a:t>
          </a:r>
          <a:br>
            <a:rPr lang="es-US" sz="2750" b="0" kern="1200" dirty="0">
              <a:latin typeface="+mj-lt"/>
              <a:cs typeface="Calibri" panose="020F0502020204030204" pitchFamily="34" charset="0"/>
            </a:rPr>
          </a:br>
          <a:r>
            <a:rPr lang="es-US" sz="2750" b="0" kern="1200" dirty="0">
              <a:latin typeface="+mj-lt"/>
              <a:cs typeface="Calibri" panose="020F0502020204030204" pitchFamily="34" charset="0"/>
            </a:rPr>
            <a:t>anterior al primer periodo</a:t>
          </a:r>
        </a:p>
      </dsp:txBody>
      <dsp:txXfrm>
        <a:off x="2748695" y="2270662"/>
        <a:ext cx="8224541" cy="1006800"/>
      </dsp:txXfrm>
    </dsp:sp>
    <dsp:sp modelId="{6C63EEFE-CA36-4066-81BE-B9E8405DF049}">
      <dsp:nvSpPr>
        <dsp:cNvPr id="0" name=""/>
        <dsp:cNvSpPr/>
      </dsp:nvSpPr>
      <dsp:spPr>
        <a:xfrm>
          <a:off x="2694230" y="3593323"/>
          <a:ext cx="8351716" cy="1139256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2237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8162925" algn="l"/>
            </a:tabLst>
          </a:pPr>
          <a:r>
            <a:rPr lang="es-US" sz="2750" b="0" kern="1200" spc="-30" baseline="0" dirty="0">
              <a:latin typeface="+mj-lt"/>
              <a:cs typeface="Calibri" panose="020F0502020204030204" pitchFamily="34" charset="0"/>
            </a:rPr>
            <a:t>Firmar una declaración jurada donde se indique que cumple los requisitos anteriores y que solicitará la residencia permanente de los Estados Unidos cuando sea elegible</a:t>
          </a:r>
        </a:p>
      </dsp:txBody>
      <dsp:txXfrm>
        <a:off x="2749844" y="3648937"/>
        <a:ext cx="8240488" cy="10280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44E51-8C40-4B9D-9F54-80B84E4D20DC}">
      <dsp:nvSpPr>
        <dsp:cNvPr id="0" name=""/>
        <dsp:cNvSpPr/>
      </dsp:nvSpPr>
      <dsp:spPr>
        <a:xfrm>
          <a:off x="420766" y="1185"/>
          <a:ext cx="4994645" cy="1334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4500" kern="1200">
              <a:latin typeface="+mj-lt"/>
            </a:rPr>
            <a:t>Requisitos de residencia </a:t>
          </a:r>
        </a:p>
      </dsp:txBody>
      <dsp:txXfrm>
        <a:off x="459848" y="40267"/>
        <a:ext cx="4916481" cy="1256182"/>
      </dsp:txXfrm>
    </dsp:sp>
    <dsp:sp modelId="{E0689B4B-085E-4F81-9FEC-585F90340E42}">
      <dsp:nvSpPr>
        <dsp:cNvPr id="0" name=""/>
        <dsp:cNvSpPr/>
      </dsp:nvSpPr>
      <dsp:spPr>
        <a:xfrm>
          <a:off x="920231" y="1335532"/>
          <a:ext cx="499464" cy="1000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0759"/>
              </a:lnTo>
              <a:lnTo>
                <a:pt x="499464" y="10007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F817F-0A45-4E03-8F11-EA51D32E2C04}">
      <dsp:nvSpPr>
        <dsp:cNvPr id="0" name=""/>
        <dsp:cNvSpPr/>
      </dsp:nvSpPr>
      <dsp:spPr>
        <a:xfrm>
          <a:off x="1419695" y="1669118"/>
          <a:ext cx="3995716" cy="133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3000" kern="1200" spc="-30" baseline="0" dirty="0">
              <a:latin typeface="+mj-lt"/>
            </a:rPr>
            <a:t>Residente de Washington para propósitos de pago de colegiatura</a:t>
          </a:r>
        </a:p>
      </dsp:txBody>
      <dsp:txXfrm>
        <a:off x="1458777" y="1708200"/>
        <a:ext cx="3917552" cy="1256182"/>
      </dsp:txXfrm>
    </dsp:sp>
    <dsp:sp modelId="{95C27C21-BDC5-4E95-8F09-E9BB7DCE0D0F}">
      <dsp:nvSpPr>
        <dsp:cNvPr id="0" name=""/>
        <dsp:cNvSpPr/>
      </dsp:nvSpPr>
      <dsp:spPr>
        <a:xfrm>
          <a:off x="920231" y="1335532"/>
          <a:ext cx="499464" cy="2668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8692"/>
              </a:lnTo>
              <a:lnTo>
                <a:pt x="499464" y="26686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D96D2-B737-4749-8629-F558FBA459E1}">
      <dsp:nvSpPr>
        <dsp:cNvPr id="0" name=""/>
        <dsp:cNvSpPr/>
      </dsp:nvSpPr>
      <dsp:spPr>
        <a:xfrm>
          <a:off x="1419695" y="3337051"/>
          <a:ext cx="3995716" cy="133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3000" kern="1200" spc="-30" baseline="0" dirty="0">
              <a:latin typeface="+mj-lt"/>
            </a:rPr>
            <a:t>¡Nueva ley de residencia!</a:t>
          </a:r>
        </a:p>
      </dsp:txBody>
      <dsp:txXfrm>
        <a:off x="1458777" y="3376133"/>
        <a:ext cx="3917552" cy="1256182"/>
      </dsp:txXfrm>
    </dsp:sp>
    <dsp:sp modelId="{8B1E09FE-F1BE-4B98-9547-DFC717FF4E6C}">
      <dsp:nvSpPr>
        <dsp:cNvPr id="0" name=""/>
        <dsp:cNvSpPr/>
      </dsp:nvSpPr>
      <dsp:spPr>
        <a:xfrm>
          <a:off x="6082585" y="1185"/>
          <a:ext cx="5024481" cy="1334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4500" kern="1200">
              <a:latin typeface="+mj-lt"/>
            </a:rPr>
            <a:t>Requisitos del programa </a:t>
          </a:r>
        </a:p>
      </dsp:txBody>
      <dsp:txXfrm>
        <a:off x="6121667" y="40267"/>
        <a:ext cx="4946317" cy="1256182"/>
      </dsp:txXfrm>
    </dsp:sp>
    <dsp:sp modelId="{5444B6CB-8D03-4D1A-A575-BD79AE261001}">
      <dsp:nvSpPr>
        <dsp:cNvPr id="0" name=""/>
        <dsp:cNvSpPr/>
      </dsp:nvSpPr>
      <dsp:spPr>
        <a:xfrm>
          <a:off x="6585033" y="1335532"/>
          <a:ext cx="502448" cy="1000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0759"/>
              </a:lnTo>
              <a:lnTo>
                <a:pt x="502448" y="10007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16D5DF-67D2-4638-B8C6-9B485C937E6B}">
      <dsp:nvSpPr>
        <dsp:cNvPr id="0" name=""/>
        <dsp:cNvSpPr/>
      </dsp:nvSpPr>
      <dsp:spPr>
        <a:xfrm>
          <a:off x="7087482" y="1669118"/>
          <a:ext cx="4051588" cy="133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3000" kern="1200">
              <a:latin typeface="+mj-lt"/>
            </a:rPr>
            <a:t>Ej.: elegibilidad por ingresos para la beca Washington College </a:t>
          </a:r>
        </a:p>
      </dsp:txBody>
      <dsp:txXfrm>
        <a:off x="7126564" y="1708200"/>
        <a:ext cx="3973424" cy="1256182"/>
      </dsp:txXfrm>
    </dsp:sp>
    <dsp:sp modelId="{04A2DCFF-2DA3-4825-8404-A90E9CBA6A83}">
      <dsp:nvSpPr>
        <dsp:cNvPr id="0" name=""/>
        <dsp:cNvSpPr/>
      </dsp:nvSpPr>
      <dsp:spPr>
        <a:xfrm>
          <a:off x="6585033" y="1335532"/>
          <a:ext cx="502448" cy="2668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8692"/>
              </a:lnTo>
              <a:lnTo>
                <a:pt x="502448" y="26686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C50D09-BBA9-469A-BD79-FAC0F01700D9}">
      <dsp:nvSpPr>
        <dsp:cNvPr id="0" name=""/>
        <dsp:cNvSpPr/>
      </dsp:nvSpPr>
      <dsp:spPr>
        <a:xfrm>
          <a:off x="7087482" y="3337051"/>
          <a:ext cx="4058911" cy="133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3000" kern="1200" dirty="0" err="1">
              <a:latin typeface="+mj-lt"/>
            </a:rPr>
            <a:t>Ej</a:t>
          </a:r>
          <a:r>
            <a:rPr lang="es-US" sz="3000" kern="1200" dirty="0">
              <a:latin typeface="+mj-lt"/>
            </a:rPr>
            <a:t>: carta compromiso para la beca </a:t>
          </a:r>
          <a:br>
            <a:rPr lang="es-US" sz="3000" kern="1200" dirty="0">
              <a:latin typeface="+mj-lt"/>
            </a:rPr>
          </a:br>
          <a:r>
            <a:rPr lang="es-US" sz="3000" kern="1200" dirty="0" err="1">
              <a:latin typeface="+mj-lt"/>
            </a:rPr>
            <a:t>College</a:t>
          </a:r>
          <a:r>
            <a:rPr lang="es-US" sz="3000" kern="1200" dirty="0">
              <a:latin typeface="+mj-lt"/>
            </a:rPr>
            <a:t> </a:t>
          </a:r>
          <a:r>
            <a:rPr lang="es-US" sz="3000" kern="1200" dirty="0" err="1">
              <a:latin typeface="+mj-lt"/>
            </a:rPr>
            <a:t>Bound</a:t>
          </a:r>
          <a:r>
            <a:rPr lang="es-US" sz="3000" kern="1200" dirty="0">
              <a:latin typeface="+mj-lt"/>
            </a:rPr>
            <a:t> </a:t>
          </a:r>
        </a:p>
      </dsp:txBody>
      <dsp:txXfrm>
        <a:off x="7126564" y="3376133"/>
        <a:ext cx="3980747" cy="12561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E6030-7991-4252-AC2C-FA4B27D3E3DC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2FBEC-77A0-4C7A-856B-1EEB127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2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US" dirty="0">
                <a:latin typeface="+mn-lt"/>
                <a:cs typeface="Calibri" panose="020F0502020204030204" pitchFamily="34" charset="0"/>
              </a:rPr>
              <a:t>Muchos programas con financiamiento estatal son solo para residentes de Washington o tienen cuotas más bajas para los residentes de Washington.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+mn-lt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US" dirty="0">
                <a:latin typeface="+mn-lt"/>
                <a:cs typeface="Calibri" panose="020F0502020204030204" pitchFamily="34" charset="0"/>
              </a:rPr>
              <a:t>La colegiatura y la ayuda financiera tienen más de 25 maneras de demostrar la residencia, cinco de las cuales se usan para la beca Washington </a:t>
            </a:r>
            <a:r>
              <a:rPr lang="es-US" dirty="0" err="1">
                <a:latin typeface="+mn-lt"/>
                <a:cs typeface="Calibri" panose="020F0502020204030204" pitchFamily="34" charset="0"/>
              </a:rPr>
              <a:t>College</a:t>
            </a:r>
            <a:r>
              <a:rPr lang="es-US" dirty="0">
                <a:latin typeface="+mn-lt"/>
                <a:cs typeface="Calibri" panose="020F050202020403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latin typeface="+mn-lt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US" b="1" dirty="0">
                <a:latin typeface="+mn-lt"/>
                <a:cs typeface="Calibri" panose="020F0502020204030204" pitchFamily="34" charset="0"/>
              </a:rPr>
              <a:t>**Los estudiantes indocumentados que nunca han tenido DACA (</a:t>
            </a:r>
            <a:r>
              <a:rPr lang="es-US" b="1" dirty="0" err="1">
                <a:latin typeface="+mn-lt"/>
                <a:cs typeface="Calibri" panose="020F0502020204030204" pitchFamily="34" charset="0"/>
              </a:rPr>
              <a:t>Deferred</a:t>
            </a:r>
            <a:r>
              <a:rPr lang="es-US" b="1" dirty="0">
                <a:latin typeface="+mn-lt"/>
                <a:cs typeface="Calibri" panose="020F0502020204030204" pitchFamily="34" charset="0"/>
              </a:rPr>
              <a:t> </a:t>
            </a:r>
            <a:r>
              <a:rPr lang="es-US" b="1" dirty="0" err="1">
                <a:latin typeface="+mn-lt"/>
                <a:cs typeface="Calibri" panose="020F0502020204030204" pitchFamily="34" charset="0"/>
              </a:rPr>
              <a:t>Action</a:t>
            </a:r>
            <a:r>
              <a:rPr lang="es-US" b="1" dirty="0">
                <a:latin typeface="+mn-lt"/>
                <a:cs typeface="Calibri" panose="020F0502020204030204" pitchFamily="34" charset="0"/>
              </a:rPr>
              <a:t> </a:t>
            </a:r>
            <a:r>
              <a:rPr lang="es-US" b="1" dirty="0" err="1">
                <a:latin typeface="+mn-lt"/>
                <a:cs typeface="Calibri" panose="020F0502020204030204" pitchFamily="34" charset="0"/>
              </a:rPr>
              <a:t>for</a:t>
            </a:r>
            <a:r>
              <a:rPr lang="es-US" b="1" dirty="0">
                <a:latin typeface="+mn-lt"/>
                <a:cs typeface="Calibri" panose="020F0502020204030204" pitchFamily="34" charset="0"/>
              </a:rPr>
              <a:t> </a:t>
            </a:r>
            <a:r>
              <a:rPr lang="es-US" b="1" dirty="0" err="1">
                <a:latin typeface="+mn-lt"/>
                <a:cs typeface="Calibri" panose="020F0502020204030204" pitchFamily="34" charset="0"/>
              </a:rPr>
              <a:t>Childhood</a:t>
            </a:r>
            <a:r>
              <a:rPr lang="es-US" b="1" dirty="0">
                <a:latin typeface="+mn-lt"/>
                <a:cs typeface="Calibri" panose="020F0502020204030204" pitchFamily="34" charset="0"/>
              </a:rPr>
              <a:t> </a:t>
            </a:r>
            <a:r>
              <a:rPr lang="es-US" b="1" dirty="0" err="1">
                <a:latin typeface="+mn-lt"/>
                <a:cs typeface="Calibri" panose="020F0502020204030204" pitchFamily="34" charset="0"/>
              </a:rPr>
              <a:t>Arrivals</a:t>
            </a:r>
            <a:r>
              <a:rPr lang="es-US" b="1" dirty="0">
                <a:latin typeface="+mn-lt"/>
                <a:cs typeface="Calibri" panose="020F0502020204030204" pitchFamily="34" charset="0"/>
              </a:rPr>
              <a:t>, Acción Diferida para los Llegados en la Infancia) tienen acceso solamente a una de esas maneras de demostrar la residencia (nueva ley de residencia - SB 5194).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latin typeface="Tw Cen MT Condensed" panose="020B0606020104020203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B2FBEC-77A0-4C7A-856B-1EEB12700E6D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443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s-US" sz="1200" dirty="0">
                <a:latin typeface="+mn-lt"/>
                <a:cs typeface="Calibri" panose="020F0502020204030204" pitchFamily="34" charset="0"/>
              </a:rPr>
              <a:t>De las más de 25 formas de comprobar la residencia para colegiatura y ayuda financiera, la ley SB 5194 es el camino más accesible para ser elegible. </a:t>
            </a:r>
            <a:r>
              <a:rPr lang="es-US" sz="1200" dirty="0">
                <a:solidFill>
                  <a:srgbClr val="0D0D0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Ahora es más fácil para todos los habitantes de Washington, que incluyen especialmente a los estudiantes indocumentados, cumplir los requisitos de residencia para colegiatura estatal y todos los programas estatales de ayuda financiera, incluida la beca Washington </a:t>
            </a:r>
            <a:r>
              <a:rPr lang="es-US" sz="1200" dirty="0" err="1">
                <a:solidFill>
                  <a:srgbClr val="0D0D0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College</a:t>
            </a:r>
            <a:r>
              <a:rPr lang="es-US" sz="1200" dirty="0">
                <a:solidFill>
                  <a:srgbClr val="0D0D0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en-US" sz="1200" dirty="0">
              <a:latin typeface="+mn-lt"/>
              <a:cs typeface="Calibri" panose="020F0502020204030204" pitchFamily="34" charset="0"/>
            </a:endParaRPr>
          </a:p>
          <a:p>
            <a:pPr marL="0" indent="0" rtl="0">
              <a:buNone/>
            </a:pPr>
            <a:r>
              <a:rPr lang="es-US" sz="1200" dirty="0">
                <a:latin typeface="+mn-lt"/>
              </a:rPr>
              <a:t>Antes del primer semestre en la universidad que determina la residencia, los estudiantes deben:</a:t>
            </a:r>
          </a:p>
          <a:p>
            <a:pPr marL="628650" marR="0" lvl="1" indent="-171450" rtl="0"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US" sz="1200" dirty="0">
                <a:solidFill>
                  <a:srgbClr val="0D0D0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tener un certificado de preparatoria, un GED o un diploma equivalente antes de su primer semestre en la universidad que determina la residencia;</a:t>
            </a:r>
          </a:p>
          <a:p>
            <a:pPr marL="628650" marR="0" lvl="1" indent="-171450" rtl="0"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US" sz="1200" dirty="0">
                <a:solidFill>
                  <a:srgbClr val="0D0D0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conservar la residencia principal en Washington por al menos 12 meses consecutivos inmediatamente anteriores a su primer semestre en la universidad que determina la residencia; y</a:t>
            </a:r>
          </a:p>
          <a:p>
            <a:pPr marL="628650" marR="0" lvl="1" indent="-171450" rtl="0"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US" sz="1200" dirty="0">
                <a:solidFill>
                  <a:srgbClr val="0D0D0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firmar una declaración jurada en la que indiquen que cumplen los requisitos anteriores y que alguno de los puntos siguientes es verdadero:</a:t>
            </a:r>
          </a:p>
          <a:p>
            <a:pPr marL="1085850" marR="0" lvl="2" indent="-171450" rtl="0"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s-US" sz="1200" dirty="0">
                <a:solidFill>
                  <a:srgbClr val="0D0D0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llenarán una solicitud para ser residentes permanentes de los Estados Unidos tan pronto como sean elegibles para solicitarla;  están dispuestos a participar en actividades diseñadas para prepararlos para obtener la ciudadanía, incluidos cursos de ciudadanía o de civismo, o</a:t>
            </a:r>
          </a:p>
          <a:p>
            <a:pPr marL="1085850" marR="0" lvl="2" indent="-171450" rtl="0"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s-US" sz="1200" dirty="0">
                <a:solidFill>
                  <a:srgbClr val="0D0D0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son ciudadanos de los Estados Unidos, nacionalizados estadounidenses o residentes permanentes de los Estados Unidos.</a:t>
            </a:r>
          </a:p>
          <a:p>
            <a:endParaRPr lang="en-US" sz="1200" dirty="0">
              <a:latin typeface="+mn-lt"/>
            </a:endParaRPr>
          </a:p>
          <a:p>
            <a:pPr rtl="0"/>
            <a:r>
              <a:rPr lang="es-US" sz="1200" dirty="0">
                <a:latin typeface="+mn-lt"/>
              </a:rPr>
              <a:t>La declaración jurada se encuentra en la WASFA (Washington </a:t>
            </a:r>
            <a:r>
              <a:rPr lang="es-US" sz="1200" dirty="0" err="1">
                <a:latin typeface="+mn-lt"/>
              </a:rPr>
              <a:t>Application</a:t>
            </a:r>
            <a:r>
              <a:rPr lang="es-US" sz="1200" dirty="0">
                <a:latin typeface="+mn-lt"/>
              </a:rPr>
              <a:t> </a:t>
            </a:r>
            <a:r>
              <a:rPr lang="es-US" sz="1200" dirty="0" err="1">
                <a:latin typeface="+mn-lt"/>
              </a:rPr>
              <a:t>for</a:t>
            </a:r>
            <a:r>
              <a:rPr lang="es-US" sz="1200" dirty="0">
                <a:latin typeface="+mn-lt"/>
              </a:rPr>
              <a:t> </a:t>
            </a:r>
            <a:r>
              <a:rPr lang="es-US" sz="1200" dirty="0" err="1">
                <a:latin typeface="+mn-lt"/>
              </a:rPr>
              <a:t>State</a:t>
            </a:r>
            <a:r>
              <a:rPr lang="es-US" sz="1200" dirty="0">
                <a:latin typeface="+mn-lt"/>
              </a:rPr>
              <a:t> </a:t>
            </a:r>
            <a:r>
              <a:rPr lang="es-US" sz="1200" dirty="0" err="1">
                <a:latin typeface="+mn-lt"/>
              </a:rPr>
              <a:t>Financial</a:t>
            </a:r>
            <a:r>
              <a:rPr lang="es-US" sz="1200" dirty="0">
                <a:latin typeface="+mn-lt"/>
              </a:rPr>
              <a:t> Aid, solicitud de ayuda financiera del estado de Washington). Los estudiantes que usarán la FAFSA (Free </a:t>
            </a:r>
            <a:r>
              <a:rPr lang="es-US" sz="1200" dirty="0" err="1">
                <a:latin typeface="+mn-lt"/>
              </a:rPr>
              <a:t>Application</a:t>
            </a:r>
            <a:r>
              <a:rPr lang="es-US" sz="1200" dirty="0">
                <a:latin typeface="+mn-lt"/>
              </a:rPr>
              <a:t> </a:t>
            </a:r>
            <a:r>
              <a:rPr lang="es-US" sz="1200" dirty="0" err="1">
                <a:latin typeface="+mn-lt"/>
              </a:rPr>
              <a:t>for</a:t>
            </a:r>
            <a:r>
              <a:rPr lang="es-US" sz="1200" dirty="0">
                <a:latin typeface="+mn-lt"/>
              </a:rPr>
              <a:t> Federal </a:t>
            </a:r>
            <a:r>
              <a:rPr lang="es-US" sz="1200" dirty="0" err="1">
                <a:latin typeface="+mn-lt"/>
              </a:rPr>
              <a:t>Student</a:t>
            </a:r>
            <a:r>
              <a:rPr lang="es-US" sz="1200" dirty="0">
                <a:latin typeface="+mn-lt"/>
              </a:rPr>
              <a:t> Aid, solicitud gratuita de ayuda federal para estudiantes) para solicitar ayuda financiera o quienes no quieran solicitar ayuda financiera pueden obtener una declaración jurada por separado en wsac.wa.gov/</a:t>
            </a:r>
            <a:r>
              <a:rPr lang="es-US" sz="1200" dirty="0" err="1">
                <a:latin typeface="+mn-lt"/>
              </a:rPr>
              <a:t>student-residency</a:t>
            </a:r>
            <a:r>
              <a:rPr lang="es-US" sz="1200" dirty="0">
                <a:latin typeface="+mn-lt"/>
              </a:rPr>
              <a:t> o solicitarla en su escuela.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B2FBEC-77A0-4C7A-856B-1EEB12700E6D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7790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s-US" dirty="0"/>
              <a:t>Los estudiantes deben cumplir los requisitos del programa y de residencia para calificar para recibir ayuda financiera estatal. Los estudiantes que cumplen con la nueva ley de residencia pagan colegiatura estatal y cumplen los requisitos de residencia de todos los programas de ayuda estatal, incluidas la beca Washington </a:t>
            </a:r>
            <a:r>
              <a:rPr lang="es-US" dirty="0" err="1"/>
              <a:t>College</a:t>
            </a:r>
            <a:r>
              <a:rPr lang="es-US" dirty="0"/>
              <a:t> y la beca </a:t>
            </a:r>
            <a:r>
              <a:rPr lang="es-US" dirty="0" err="1"/>
              <a:t>College</a:t>
            </a:r>
            <a:r>
              <a:rPr lang="es-US" dirty="0"/>
              <a:t> </a:t>
            </a:r>
            <a:r>
              <a:rPr lang="es-US" dirty="0" err="1"/>
              <a:t>Bound</a:t>
            </a:r>
            <a:r>
              <a:rPr lang="es-US" dirty="0"/>
              <a:t>. De cualquier modo, deberán cumplir los requisitos del programa.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A179D-2D27-49E2-B022-8EDDA2EFE682}" type="slidenum">
              <a:rPr kumimoji="0" sz="1200" b="0" i="0" u="none" strike="noStrike" kern="1200" cap="none" spc="0" normalizeH="0" baseline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sz="1200" b="0" i="0" u="none" strike="noStrike" kern="1200" cap="none" spc="0" normalizeH="0" baseline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8690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  <a:latin typeface="Tw Cen MT Condensed Extra Bold" panose="020B08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2085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021">
            <a:off x="196396" y="237662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98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021">
            <a:off x="196396" y="237662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49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021">
            <a:off x="196396" y="237662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86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1378252"/>
            <a:ext cx="1033272" cy="5486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99781">
            <a:off x="10097457" y="158639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63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2058987"/>
            <a:ext cx="1470025" cy="3886359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8930069" y="2058988"/>
            <a:ext cx="3261931" cy="388635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5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981" y="5664200"/>
            <a:ext cx="4309922" cy="67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82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Tw Cen MT Condensed Extra Bold" panose="020B08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>
                <a:latin typeface="Cambria" panose="02040503050406030204" pitchFamily="18" charset="0"/>
              </a:defRPr>
            </a:lvl1pPr>
            <a:lvl2pPr>
              <a:defRPr sz="3200">
                <a:latin typeface="Cambria" panose="02040503050406030204" pitchFamily="18" charset="0"/>
              </a:defRPr>
            </a:lvl2pPr>
            <a:lvl3pPr>
              <a:defRPr sz="2800">
                <a:latin typeface="Cambria" panose="02040503050406030204" pitchFamily="18" charset="0"/>
              </a:defRPr>
            </a:lvl3pPr>
            <a:lvl4pPr>
              <a:defRPr sz="2400">
                <a:latin typeface="Cambria" panose="02040503050406030204" pitchFamily="18" charset="0"/>
              </a:defRPr>
            </a:lvl4pPr>
            <a:lvl5pPr>
              <a:defRPr sz="2400"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021">
            <a:off x="196396" y="237662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87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4394" y="2148840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  <a:latin typeface="Tw Cen MT Condensed Extra Bold" panose="020B08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2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  <a:latin typeface="Tw Cen MT Condensed Extra Bold" panose="020B08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533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021">
            <a:off x="196396" y="237662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3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>
                <a:latin typeface="Tw Cen MT Condensed Extra Bold" panose="020B08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>
            <a:normAutofit/>
          </a:bodyPr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>
                <a:latin typeface="Tw Cen MT Condensed Extra Bold" panose="020B08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021">
            <a:off x="196396" y="237662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03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021">
            <a:off x="196396" y="237662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57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417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7021">
            <a:off x="196396" y="237662"/>
            <a:ext cx="904995" cy="10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16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70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50E98-2CDA-4A85-A158-2B90C9297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s-US" sz="3600" b="1"/>
              <a:t>Accesibilidad a la universidad y residencia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5C0AFF-121D-4CE4-A9F2-6AF271E4E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1706387"/>
            <a:ext cx="10896601" cy="672739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US" sz="3000" b="0" i="0" u="none" strike="noStrike" dirty="0">
                <a:solidFill>
                  <a:srgbClr val="000000"/>
                </a:solidFill>
                <a:effectLst/>
                <a:latin typeface="+mj-lt"/>
              </a:rPr>
              <a:t>¿Cómo influye la residencia en la accesibilidad a la universidad </a:t>
            </a:r>
            <a:br>
              <a:rPr lang="es-US" sz="3000" b="0" i="0" u="none" strike="noStrike" dirty="0">
                <a:solidFill>
                  <a:srgbClr val="000000"/>
                </a:solidFill>
                <a:effectLst/>
                <a:latin typeface="+mj-lt"/>
              </a:rPr>
            </a:br>
            <a:r>
              <a:rPr lang="es-US" sz="3000" b="0" i="0" u="none" strike="noStrike" dirty="0">
                <a:solidFill>
                  <a:srgbClr val="000000"/>
                </a:solidFill>
                <a:effectLst/>
                <a:latin typeface="+mj-lt"/>
              </a:rPr>
              <a:t>en Washington?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41EFAF0-C722-4A61-9094-BBBD15140CC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17259717"/>
              </p:ext>
            </p:extLst>
          </p:nvPr>
        </p:nvGraphicFramePr>
        <p:xfrm>
          <a:off x="1295400" y="2525905"/>
          <a:ext cx="9677400" cy="361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1456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F1BB9-5EDA-418D-BD3D-82EC5875B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55134"/>
            <a:ext cx="10896600" cy="1036850"/>
          </a:xfrm>
        </p:spPr>
        <p:txBody>
          <a:bodyPr>
            <a:noAutofit/>
          </a:bodyPr>
          <a:lstStyle/>
          <a:p>
            <a:pPr rtl="0"/>
            <a:r>
              <a:rPr lang="es-US" sz="3600" b="1"/>
              <a:t>Criterios de elegibilidad </a:t>
            </a:r>
            <a:r>
              <a:rPr lang="es-US" sz="3600" b="1">
                <a:latin typeface="+mj-lt"/>
              </a:rPr>
              <a:t>de la nueva ley de residencia (SB 5194 - 2021)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00D588D-AD38-4EB1-BD8C-6717E75662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52582282"/>
              </p:ext>
            </p:extLst>
          </p:nvPr>
        </p:nvGraphicFramePr>
        <p:xfrm>
          <a:off x="132588" y="1645921"/>
          <a:ext cx="11926824" cy="5513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F412757-5027-4B5C-B2C5-2FFCD2C990DC}"/>
              </a:ext>
            </a:extLst>
          </p:cNvPr>
          <p:cNvSpPr txBox="1"/>
          <p:nvPr/>
        </p:nvSpPr>
        <p:spPr>
          <a:xfrm>
            <a:off x="218789" y="1467505"/>
            <a:ext cx="11817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US" sz="3000" dirty="0">
                <a:latin typeface="+mj-lt"/>
              </a:rPr>
              <a:t>Antes del primer semestre </a:t>
            </a:r>
            <a:r>
              <a:rPr lang="es-US" sz="3000" b="1" dirty="0">
                <a:latin typeface="+mj-lt"/>
              </a:rPr>
              <a:t>en la universidad que determina la residencia</a:t>
            </a:r>
            <a:r>
              <a:rPr lang="es-US" sz="3000" dirty="0">
                <a:latin typeface="+mj-lt"/>
              </a:rPr>
              <a:t>, un estudiante debe:</a:t>
            </a:r>
          </a:p>
        </p:txBody>
      </p:sp>
    </p:spTree>
    <p:extLst>
      <p:ext uri="{BB962C8B-B14F-4D97-AF65-F5344CB8AC3E}">
        <p14:creationId xmlns:p14="http://schemas.microsoft.com/office/powerpoint/2010/main" val="383860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143-D7C3-4A4E-A617-01C17B990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369" y="230750"/>
            <a:ext cx="10982631" cy="1036850"/>
          </a:xfrm>
        </p:spPr>
        <p:txBody>
          <a:bodyPr>
            <a:normAutofit fontScale="90000"/>
          </a:bodyPr>
          <a:lstStyle/>
          <a:p>
            <a:pPr rtl="0"/>
            <a:r>
              <a:rPr lang="es-US" sz="3600" b="1"/>
              <a:t>Elegibilidad para recibir ayuda financiera estatal: 2 requisitos 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E4EA0CE-CD5B-4829-878A-C50477885F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3001189"/>
              </p:ext>
            </p:extLst>
          </p:nvPr>
        </p:nvGraphicFramePr>
        <p:xfrm>
          <a:off x="312420" y="1773936"/>
          <a:ext cx="11567160" cy="4672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130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Custom 1">
      <a:dk1>
        <a:srgbClr val="3F3F3F"/>
      </a:dk1>
      <a:lt1>
        <a:sysClr val="window" lastClr="FFFFFF"/>
      </a:lt1>
      <a:dk2>
        <a:srgbClr val="7F7F7F"/>
      </a:dk2>
      <a:lt2>
        <a:srgbClr val="FFFFFF"/>
      </a:lt2>
      <a:accent1>
        <a:srgbClr val="C6892B"/>
      </a:accent1>
      <a:accent2>
        <a:srgbClr val="174479"/>
      </a:accent2>
      <a:accent3>
        <a:srgbClr val="346625"/>
      </a:accent3>
      <a:accent4>
        <a:srgbClr val="76787B"/>
      </a:accent4>
      <a:accent5>
        <a:srgbClr val="7A1C16"/>
      </a:accent5>
      <a:accent6>
        <a:srgbClr val="60B9CD"/>
      </a:accent6>
      <a:hlink>
        <a:srgbClr val="12446A"/>
      </a:hlink>
      <a:folHlink>
        <a:srgbClr val="4B1211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.potx" id="{FE35DD5A-B687-4161-B4D9-35484B75A379}" vid="{5DB76398-B2EF-4269-B3B2-C0E4C29F35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9F285FAFE64B42AAB802715A2319B4" ma:contentTypeVersion="4" ma:contentTypeDescription="Create a new document." ma:contentTypeScope="" ma:versionID="fdbf4bf422a71ac3806dc8503780a7a1">
  <xsd:schema xmlns:xsd="http://www.w3.org/2001/XMLSchema" xmlns:xs="http://www.w3.org/2001/XMLSchema" xmlns:p="http://schemas.microsoft.com/office/2006/metadata/properties" xmlns:ns2="3776c530-62d7-4d42-8b4c-bd4863783990" xmlns:ns3="d22cab76-1c3f-4c70-b86c-0db2499cc5f1" targetNamespace="http://schemas.microsoft.com/office/2006/metadata/properties" ma:root="true" ma:fieldsID="30b56965e74d1ce864ecd57d82ab8b00" ns2:_="" ns3:_="">
    <xsd:import namespace="3776c530-62d7-4d42-8b4c-bd4863783990"/>
    <xsd:import namespace="d22cab76-1c3f-4c70-b86c-0db2499cc5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76c530-62d7-4d42-8b4c-bd48637839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2cab76-1c3f-4c70-b86c-0db2499cc5f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2B6374-C3CB-4178-B0DB-79BC585DC2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C12496-4AEE-4CBD-A98F-6CB142647AF8}">
  <ds:schemaRefs>
    <ds:schemaRef ds:uri="http://schemas.microsoft.com/office/2006/documentManagement/types"/>
    <ds:schemaRef ds:uri="http://schemas.microsoft.com/office/infopath/2007/PartnerControls"/>
    <ds:schemaRef ds:uri="3776c530-62d7-4d42-8b4c-bd4863783990"/>
    <ds:schemaRef ds:uri="http://purl.org/dc/elements/1.1/"/>
    <ds:schemaRef ds:uri="http://schemas.microsoft.com/office/2006/metadata/properties"/>
    <ds:schemaRef ds:uri="d22cab76-1c3f-4c70-b86c-0db2499cc5f1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A53AF96-D70B-4280-B1CF-C9E965EF48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76c530-62d7-4d42-8b4c-bd4863783990"/>
    <ds:schemaRef ds:uri="d22cab76-1c3f-4c70-b86c-0db2499cc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673</Words>
  <Application>Microsoft Office PowerPoint</Application>
  <PresentationFormat>Widescreen</PresentationFormat>
  <Paragraphs>37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Book Antiqua</vt:lpstr>
      <vt:lpstr>Calibri</vt:lpstr>
      <vt:lpstr>Cambria</vt:lpstr>
      <vt:lpstr>Rockwell</vt:lpstr>
      <vt:lpstr>Tw Cen MT</vt:lpstr>
      <vt:lpstr>Tw Cen MT Condensed</vt:lpstr>
      <vt:lpstr>Tw Cen MT Condensed Extra Bold</vt:lpstr>
      <vt:lpstr>Sales Direction 16X9</vt:lpstr>
      <vt:lpstr>Accesibilidad a la universidad y residencia</vt:lpstr>
      <vt:lpstr>Criterios de elegibilidad de la nueva ley de residencia (SB 5194 - 2021)</vt:lpstr>
      <vt:lpstr>Elegibilidad para recibir ayuda financiera estatal: 2 requisitos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Undocumented Student Emergency Relief Grant</dc:title>
  <dc:creator>Kresse, Savanna (WSAC)</dc:creator>
  <cp:lastModifiedBy>Adolfo</cp:lastModifiedBy>
  <cp:revision>38</cp:revision>
  <dcterms:created xsi:type="dcterms:W3CDTF">2021-03-11T01:32:41Z</dcterms:created>
  <dcterms:modified xsi:type="dcterms:W3CDTF">2021-09-23T21:29:58Z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0x010100169F285FAFE64B42AAB802715A2319B4</vt:lpwstr>
  </property>
</Properties>
</file>