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765" r:id="rId5"/>
    <p:sldId id="766" r:id="rId6"/>
    <p:sldId id="76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Marina Díaz Martín" initials="RMDM" lastIdx="4" clrIdx="0">
    <p:extLst>
      <p:ext uri="{19B8F6BF-5375-455C-9EA6-DF929625EA0E}">
        <p15:presenceInfo xmlns:p15="http://schemas.microsoft.com/office/powerpoint/2012/main" userId="Ruth Marina Díaz Martí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52" autoAdjust="0"/>
    <p:restoredTop sz="68452" autoAdjust="0"/>
  </p:normalViewPr>
  <p:slideViewPr>
    <p:cSldViewPr snapToGrid="0">
      <p:cViewPr varScale="1">
        <p:scale>
          <a:sx n="58" d="100"/>
          <a:sy n="58" d="100"/>
        </p:scale>
        <p:origin x="1906" y="67"/>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94F4D4-2A68-4A96-8043-33F452C73AD5}"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en-US"/>
        </a:p>
      </dgm:t>
    </dgm:pt>
    <dgm:pt modelId="{8EDB5F90-1F98-438C-BB0A-C47C464CCB3C}">
      <dgm:prSet phldrT="[Text]" custT="1"/>
      <dgm:spPr/>
      <dgm:t>
        <a:bodyPr/>
        <a:lstStyle/>
        <a:p>
          <a:pPr rtl="0"/>
          <a:r>
            <a:rPr lang="hi-IN" sz="3000" b="0" i="0" u="none" strike="noStrike" spc="0" dirty="0">
              <a:effectLst/>
              <a:latin typeface="Adobe Devanagari" panose="02040503050201020203" pitchFamily="18" charset="0"/>
              <a:cs typeface="Adobe Devanagari" panose="02040503050201020203" pitchFamily="18" charset="0"/>
            </a:rPr>
            <a:t>निवास स्थान की आवश्यकताओं को पूरा करने वाले विद्यार्थी:</a:t>
          </a:r>
        </a:p>
      </dgm:t>
    </dgm:pt>
    <dgm:pt modelId="{5FA08039-462F-4B23-B14C-07B9F6742FA1}" type="parTrans" cxnId="{618598D5-7A00-4CA9-96A0-E0CEC1CD48DF}">
      <dgm:prSet/>
      <dgm:spPr/>
      <dgm:t>
        <a:bodyPr/>
        <a:lstStyle/>
        <a:p>
          <a:endParaRPr lang="en-US" sz="2200" spc="0"/>
        </a:p>
      </dgm:t>
    </dgm:pt>
    <dgm:pt modelId="{F905CEE3-66F8-4AE1-BBEA-FFF01DC95662}" type="sibTrans" cxnId="{618598D5-7A00-4CA9-96A0-E0CEC1CD48DF}">
      <dgm:prSet/>
      <dgm:spPr/>
      <dgm:t>
        <a:bodyPr/>
        <a:lstStyle/>
        <a:p>
          <a:endParaRPr lang="en-US" sz="2200" spc="0"/>
        </a:p>
      </dgm:t>
    </dgm:pt>
    <dgm:pt modelId="{AF3F0FF5-6280-4260-86DF-DD7A3F019D46}">
      <dgm:prSet custT="1"/>
      <dgm:spPr/>
      <dgm:t>
        <a:bodyPr/>
        <a:lstStyle/>
        <a:p>
          <a:pPr rtl="0"/>
          <a:r>
            <a:rPr lang="en-US" sz="3000" b="0" i="0" u="none" strike="noStrike" spc="0" dirty="0">
              <a:effectLst/>
              <a:latin typeface="Adobe Devanagari" panose="02040503050201020203" pitchFamily="18" charset="0"/>
              <a:cs typeface="Adobe Devanagari" panose="02040503050201020203" pitchFamily="18" charset="0"/>
            </a:rPr>
            <a:t>Washington</a:t>
          </a:r>
          <a:r>
            <a:rPr lang="hi-IN" sz="3000" b="0" i="0" u="none" strike="noStrike" spc="0" dirty="0">
              <a:effectLst/>
              <a:latin typeface="Adobe Devanagari" panose="02040503050201020203" pitchFamily="18" charset="0"/>
              <a:cs typeface="Adobe Devanagari" panose="02040503050201020203" pitchFamily="18" charset="0"/>
            </a:rPr>
            <a:t> कॉलेज अनुदान सहित राज्य की वित्तीय सहायता के लिए पात्र हो सकते हैं</a:t>
          </a:r>
        </a:p>
      </dgm:t>
    </dgm:pt>
    <dgm:pt modelId="{47EAA8D0-2DB1-4A5E-984D-27E3C50A0546}" type="parTrans" cxnId="{4576925C-B2AA-41CD-B6F1-1C0FAAB951ED}">
      <dgm:prSet custT="1"/>
      <dgm:spPr/>
      <dgm:t>
        <a:bodyPr/>
        <a:lstStyle/>
        <a:p>
          <a:endParaRPr lang="en-US" sz="2200" spc="0"/>
        </a:p>
      </dgm:t>
    </dgm:pt>
    <dgm:pt modelId="{141A008B-CC8D-4D54-BB90-F85AD7E8FF2A}" type="sibTrans" cxnId="{4576925C-B2AA-41CD-B6F1-1C0FAAB951ED}">
      <dgm:prSet/>
      <dgm:spPr/>
      <dgm:t>
        <a:bodyPr/>
        <a:lstStyle/>
        <a:p>
          <a:endParaRPr lang="en-US" sz="2200" spc="0"/>
        </a:p>
      </dgm:t>
    </dgm:pt>
    <dgm:pt modelId="{5A4147A9-5663-4C43-96F6-EB1A4EFB12BE}">
      <dgm:prSet phldrT="[Text]" custT="1"/>
      <dgm:spPr/>
      <dgm:t>
        <a:bodyPr/>
        <a:lstStyle/>
        <a:p>
          <a:pPr rtl="0"/>
          <a:r>
            <a:rPr lang="hi-IN" sz="3000" b="0" i="0" u="none" strike="noStrike" spc="0" dirty="0">
              <a:effectLst/>
              <a:latin typeface="Adobe Devanagari" panose="02040503050201020203" pitchFamily="18" charset="0"/>
              <a:cs typeface="Adobe Devanagari" panose="02040503050201020203" pitchFamily="18" charset="0"/>
            </a:rPr>
            <a:t>राज्य में ली जाने वाली ट्यूशन का भुगतान करते हैं</a:t>
          </a:r>
        </a:p>
      </dgm:t>
    </dgm:pt>
    <dgm:pt modelId="{D7474BAE-17F1-45B0-806A-426FF567510C}" type="parTrans" cxnId="{6B3829FE-D55E-4D17-A221-D09B2B74A040}">
      <dgm:prSet custT="1"/>
      <dgm:spPr/>
      <dgm:t>
        <a:bodyPr/>
        <a:lstStyle/>
        <a:p>
          <a:endParaRPr lang="en-US" sz="2200" spc="0"/>
        </a:p>
      </dgm:t>
    </dgm:pt>
    <dgm:pt modelId="{95FD74C4-7AD6-43E3-8F1D-80B3AA304E0A}" type="sibTrans" cxnId="{6B3829FE-D55E-4D17-A221-D09B2B74A040}">
      <dgm:prSet/>
      <dgm:spPr/>
      <dgm:t>
        <a:bodyPr/>
        <a:lstStyle/>
        <a:p>
          <a:endParaRPr lang="en-US" sz="2200" spc="0"/>
        </a:p>
      </dgm:t>
    </dgm:pt>
    <dgm:pt modelId="{658445AF-BCB2-4782-903D-38C7C61CBBD0}" type="pres">
      <dgm:prSet presAssocID="{3294F4D4-2A68-4A96-8043-33F452C73AD5}" presName="diagram" presStyleCnt="0">
        <dgm:presLayoutVars>
          <dgm:chPref val="1"/>
          <dgm:dir/>
          <dgm:animOne val="branch"/>
          <dgm:animLvl val="lvl"/>
          <dgm:resizeHandles val="exact"/>
        </dgm:presLayoutVars>
      </dgm:prSet>
      <dgm:spPr/>
    </dgm:pt>
    <dgm:pt modelId="{63AC8A46-3150-4F21-A1F5-CF88B92AAD1A}" type="pres">
      <dgm:prSet presAssocID="{8EDB5F90-1F98-438C-BB0A-C47C464CCB3C}" presName="root1" presStyleCnt="0"/>
      <dgm:spPr/>
    </dgm:pt>
    <dgm:pt modelId="{478B1686-EE9F-4542-8D0F-9C4DD55D9DE2}" type="pres">
      <dgm:prSet presAssocID="{8EDB5F90-1F98-438C-BB0A-C47C464CCB3C}" presName="LevelOneTextNode" presStyleLbl="node0" presStyleIdx="0" presStyleCnt="1" custScaleX="127202" custScaleY="84777">
        <dgm:presLayoutVars>
          <dgm:chPref val="3"/>
        </dgm:presLayoutVars>
      </dgm:prSet>
      <dgm:spPr/>
    </dgm:pt>
    <dgm:pt modelId="{62E25C5D-0356-453D-8511-67E2E5EF2788}" type="pres">
      <dgm:prSet presAssocID="{8EDB5F90-1F98-438C-BB0A-C47C464CCB3C}" presName="level2hierChild" presStyleCnt="0"/>
      <dgm:spPr/>
    </dgm:pt>
    <dgm:pt modelId="{78014144-5AEF-4CFE-A7A9-B64AC08A5547}" type="pres">
      <dgm:prSet presAssocID="{D7474BAE-17F1-45B0-806A-426FF567510C}" presName="conn2-1" presStyleLbl="parChTrans1D2" presStyleIdx="0" presStyleCnt="2"/>
      <dgm:spPr/>
    </dgm:pt>
    <dgm:pt modelId="{85AB958B-265D-466F-BE79-CDCCABE937FD}" type="pres">
      <dgm:prSet presAssocID="{D7474BAE-17F1-45B0-806A-426FF567510C}" presName="connTx" presStyleLbl="parChTrans1D2" presStyleIdx="0" presStyleCnt="2"/>
      <dgm:spPr/>
    </dgm:pt>
    <dgm:pt modelId="{A366F0E4-E16B-439C-984D-F2F9B03D8C58}" type="pres">
      <dgm:prSet presAssocID="{5A4147A9-5663-4C43-96F6-EB1A4EFB12BE}" presName="root2" presStyleCnt="0"/>
      <dgm:spPr/>
    </dgm:pt>
    <dgm:pt modelId="{7DDAA618-625F-4C25-BC56-6291F11906C9}" type="pres">
      <dgm:prSet presAssocID="{5A4147A9-5663-4C43-96F6-EB1A4EFB12BE}" presName="LevelTwoTextNode" presStyleLbl="node2" presStyleIdx="0" presStyleCnt="2" custScaleX="149863" custScaleY="73814">
        <dgm:presLayoutVars>
          <dgm:chPref val="3"/>
        </dgm:presLayoutVars>
      </dgm:prSet>
      <dgm:spPr/>
    </dgm:pt>
    <dgm:pt modelId="{45C23F03-F8D0-4B3B-A9B3-F7614C49A6BD}" type="pres">
      <dgm:prSet presAssocID="{5A4147A9-5663-4C43-96F6-EB1A4EFB12BE}" presName="level3hierChild" presStyleCnt="0"/>
      <dgm:spPr/>
    </dgm:pt>
    <dgm:pt modelId="{54A86C82-B59B-461D-B756-55005FA2003B}" type="pres">
      <dgm:prSet presAssocID="{47EAA8D0-2DB1-4A5E-984D-27E3C50A0546}" presName="conn2-1" presStyleLbl="parChTrans1D2" presStyleIdx="1" presStyleCnt="2"/>
      <dgm:spPr/>
    </dgm:pt>
    <dgm:pt modelId="{B4B19316-831C-4821-8583-F84862D0BBBF}" type="pres">
      <dgm:prSet presAssocID="{47EAA8D0-2DB1-4A5E-984D-27E3C50A0546}" presName="connTx" presStyleLbl="parChTrans1D2" presStyleIdx="1" presStyleCnt="2"/>
      <dgm:spPr/>
    </dgm:pt>
    <dgm:pt modelId="{A220C804-FB4E-416E-B5E8-054A2DE789B6}" type="pres">
      <dgm:prSet presAssocID="{AF3F0FF5-6280-4260-86DF-DD7A3F019D46}" presName="root2" presStyleCnt="0"/>
      <dgm:spPr/>
    </dgm:pt>
    <dgm:pt modelId="{0967DB84-29D5-4D01-AE4A-BBD2C67FE4FC}" type="pres">
      <dgm:prSet presAssocID="{AF3F0FF5-6280-4260-86DF-DD7A3F019D46}" presName="LevelTwoTextNode" presStyleLbl="node2" presStyleIdx="1" presStyleCnt="2" custScaleX="150154" custScaleY="93739">
        <dgm:presLayoutVars>
          <dgm:chPref val="3"/>
        </dgm:presLayoutVars>
      </dgm:prSet>
      <dgm:spPr/>
    </dgm:pt>
    <dgm:pt modelId="{C9BBC5D5-1C5B-45AC-8DD9-0EC902FA9831}" type="pres">
      <dgm:prSet presAssocID="{AF3F0FF5-6280-4260-86DF-DD7A3F019D46}" presName="level3hierChild" presStyleCnt="0"/>
      <dgm:spPr/>
    </dgm:pt>
  </dgm:ptLst>
  <dgm:cxnLst>
    <dgm:cxn modelId="{9A3EBC38-5C79-4747-A5F4-A9D54FF45E4D}" type="presOf" srcId="{47EAA8D0-2DB1-4A5E-984D-27E3C50A0546}" destId="{B4B19316-831C-4821-8583-F84862D0BBBF}" srcOrd="1" destOrd="0" presId="urn:microsoft.com/office/officeart/2005/8/layout/hierarchy2"/>
    <dgm:cxn modelId="{3987163F-3CEF-4E61-8EE7-844038969EB6}" type="presOf" srcId="{3294F4D4-2A68-4A96-8043-33F452C73AD5}" destId="{658445AF-BCB2-4782-903D-38C7C61CBBD0}" srcOrd="0" destOrd="0" presId="urn:microsoft.com/office/officeart/2005/8/layout/hierarchy2"/>
    <dgm:cxn modelId="{4576925C-B2AA-41CD-B6F1-1C0FAAB951ED}" srcId="{8EDB5F90-1F98-438C-BB0A-C47C464CCB3C}" destId="{AF3F0FF5-6280-4260-86DF-DD7A3F019D46}" srcOrd="1" destOrd="0" parTransId="{47EAA8D0-2DB1-4A5E-984D-27E3C50A0546}" sibTransId="{141A008B-CC8D-4D54-BB90-F85AD7E8FF2A}"/>
    <dgm:cxn modelId="{F9FFCD75-A2E0-479C-AF33-45249BABBB22}" type="presOf" srcId="{D7474BAE-17F1-45B0-806A-426FF567510C}" destId="{85AB958B-265D-466F-BE79-CDCCABE937FD}" srcOrd="1" destOrd="0" presId="urn:microsoft.com/office/officeart/2005/8/layout/hierarchy2"/>
    <dgm:cxn modelId="{97242B77-3B80-4055-AD5C-55F3958164A7}" type="presOf" srcId="{AF3F0FF5-6280-4260-86DF-DD7A3F019D46}" destId="{0967DB84-29D5-4D01-AE4A-BBD2C67FE4FC}" srcOrd="0" destOrd="0" presId="urn:microsoft.com/office/officeart/2005/8/layout/hierarchy2"/>
    <dgm:cxn modelId="{057A778F-0832-429E-BB44-B76EC1D28639}" type="presOf" srcId="{47EAA8D0-2DB1-4A5E-984D-27E3C50A0546}" destId="{54A86C82-B59B-461D-B756-55005FA2003B}" srcOrd="0" destOrd="0" presId="urn:microsoft.com/office/officeart/2005/8/layout/hierarchy2"/>
    <dgm:cxn modelId="{9690B8A1-DBCD-4B88-8A14-960D3490ACA2}" type="presOf" srcId="{5A4147A9-5663-4C43-96F6-EB1A4EFB12BE}" destId="{7DDAA618-625F-4C25-BC56-6291F11906C9}" srcOrd="0" destOrd="0" presId="urn:microsoft.com/office/officeart/2005/8/layout/hierarchy2"/>
    <dgm:cxn modelId="{EE0125A2-3199-4658-BA39-146C6BC91402}" type="presOf" srcId="{D7474BAE-17F1-45B0-806A-426FF567510C}" destId="{78014144-5AEF-4CFE-A7A9-B64AC08A5547}" srcOrd="0" destOrd="0" presId="urn:microsoft.com/office/officeart/2005/8/layout/hierarchy2"/>
    <dgm:cxn modelId="{0E5AC6B4-7751-4815-8A4B-2ED3EF2AD1C5}" type="presOf" srcId="{8EDB5F90-1F98-438C-BB0A-C47C464CCB3C}" destId="{478B1686-EE9F-4542-8D0F-9C4DD55D9DE2}" srcOrd="0" destOrd="0" presId="urn:microsoft.com/office/officeart/2005/8/layout/hierarchy2"/>
    <dgm:cxn modelId="{618598D5-7A00-4CA9-96A0-E0CEC1CD48DF}" srcId="{3294F4D4-2A68-4A96-8043-33F452C73AD5}" destId="{8EDB5F90-1F98-438C-BB0A-C47C464CCB3C}" srcOrd="0" destOrd="0" parTransId="{5FA08039-462F-4B23-B14C-07B9F6742FA1}" sibTransId="{F905CEE3-66F8-4AE1-BBEA-FFF01DC95662}"/>
    <dgm:cxn modelId="{6B3829FE-D55E-4D17-A221-D09B2B74A040}" srcId="{8EDB5F90-1F98-438C-BB0A-C47C464CCB3C}" destId="{5A4147A9-5663-4C43-96F6-EB1A4EFB12BE}" srcOrd="0" destOrd="0" parTransId="{D7474BAE-17F1-45B0-806A-426FF567510C}" sibTransId="{95FD74C4-7AD6-43E3-8F1D-80B3AA304E0A}"/>
    <dgm:cxn modelId="{B66D8B5A-E7CA-42CC-B46C-C65E9ADEA7CD}" type="presParOf" srcId="{658445AF-BCB2-4782-903D-38C7C61CBBD0}" destId="{63AC8A46-3150-4F21-A1F5-CF88B92AAD1A}" srcOrd="0" destOrd="0" presId="urn:microsoft.com/office/officeart/2005/8/layout/hierarchy2"/>
    <dgm:cxn modelId="{2F17C690-411F-4155-AF2F-59617C9B7839}" type="presParOf" srcId="{63AC8A46-3150-4F21-A1F5-CF88B92AAD1A}" destId="{478B1686-EE9F-4542-8D0F-9C4DD55D9DE2}" srcOrd="0" destOrd="0" presId="urn:microsoft.com/office/officeart/2005/8/layout/hierarchy2"/>
    <dgm:cxn modelId="{10C4F0B4-BFFA-425D-B18D-6DDFCEE5077C}" type="presParOf" srcId="{63AC8A46-3150-4F21-A1F5-CF88B92AAD1A}" destId="{62E25C5D-0356-453D-8511-67E2E5EF2788}" srcOrd="1" destOrd="0" presId="urn:microsoft.com/office/officeart/2005/8/layout/hierarchy2"/>
    <dgm:cxn modelId="{FA183B1E-A8DB-4BC6-8470-E68318E6B492}" type="presParOf" srcId="{62E25C5D-0356-453D-8511-67E2E5EF2788}" destId="{78014144-5AEF-4CFE-A7A9-B64AC08A5547}" srcOrd="0" destOrd="0" presId="urn:microsoft.com/office/officeart/2005/8/layout/hierarchy2"/>
    <dgm:cxn modelId="{16852838-BCB7-49CA-AF78-78D5021A8C87}" type="presParOf" srcId="{78014144-5AEF-4CFE-A7A9-B64AC08A5547}" destId="{85AB958B-265D-466F-BE79-CDCCABE937FD}" srcOrd="0" destOrd="0" presId="urn:microsoft.com/office/officeart/2005/8/layout/hierarchy2"/>
    <dgm:cxn modelId="{E8905AED-2233-4C1E-A9DA-C275A9BDBE7B}" type="presParOf" srcId="{62E25C5D-0356-453D-8511-67E2E5EF2788}" destId="{A366F0E4-E16B-439C-984D-F2F9B03D8C58}" srcOrd="1" destOrd="0" presId="urn:microsoft.com/office/officeart/2005/8/layout/hierarchy2"/>
    <dgm:cxn modelId="{0B38C075-8958-4100-AAA2-319B591D665B}" type="presParOf" srcId="{A366F0E4-E16B-439C-984D-F2F9B03D8C58}" destId="{7DDAA618-625F-4C25-BC56-6291F11906C9}" srcOrd="0" destOrd="0" presId="urn:microsoft.com/office/officeart/2005/8/layout/hierarchy2"/>
    <dgm:cxn modelId="{258E8395-4785-4BEA-8246-FBB7AA111B4C}" type="presParOf" srcId="{A366F0E4-E16B-439C-984D-F2F9B03D8C58}" destId="{45C23F03-F8D0-4B3B-A9B3-F7614C49A6BD}" srcOrd="1" destOrd="0" presId="urn:microsoft.com/office/officeart/2005/8/layout/hierarchy2"/>
    <dgm:cxn modelId="{F4FCFAD7-FF6F-4DA7-A015-7DCC264E4A8F}" type="presParOf" srcId="{62E25C5D-0356-453D-8511-67E2E5EF2788}" destId="{54A86C82-B59B-461D-B756-55005FA2003B}" srcOrd="2" destOrd="0" presId="urn:microsoft.com/office/officeart/2005/8/layout/hierarchy2"/>
    <dgm:cxn modelId="{677F372D-BF19-4175-81D5-9F6FB0A8944F}" type="presParOf" srcId="{54A86C82-B59B-461D-B756-55005FA2003B}" destId="{B4B19316-831C-4821-8583-F84862D0BBBF}" srcOrd="0" destOrd="0" presId="urn:microsoft.com/office/officeart/2005/8/layout/hierarchy2"/>
    <dgm:cxn modelId="{48BDCA1E-3430-4E73-906C-4175DF0631A1}" type="presParOf" srcId="{62E25C5D-0356-453D-8511-67E2E5EF2788}" destId="{A220C804-FB4E-416E-B5E8-054A2DE789B6}" srcOrd="3" destOrd="0" presId="urn:microsoft.com/office/officeart/2005/8/layout/hierarchy2"/>
    <dgm:cxn modelId="{D8DECEDC-5EBD-4F31-B7EA-FC874ECD609D}" type="presParOf" srcId="{A220C804-FB4E-416E-B5E8-054A2DE789B6}" destId="{0967DB84-29D5-4D01-AE4A-BBD2C67FE4FC}" srcOrd="0" destOrd="0" presId="urn:microsoft.com/office/officeart/2005/8/layout/hierarchy2"/>
    <dgm:cxn modelId="{4EDBAFA4-FB13-40A7-B0AE-5ED6D8CFA025}" type="presParOf" srcId="{A220C804-FB4E-416E-B5E8-054A2DE789B6}" destId="{C9BBC5D5-1C5B-45AC-8DD9-0EC902FA9831}"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C5AEE3-1BA7-4637-8D0F-CE28CCD46C77}" type="doc">
      <dgm:prSet loTypeId="urn:microsoft.com/office/officeart/2008/layout/HorizontalMultiLevelHierarchy" loCatId="hierarchy" qsTypeId="urn:microsoft.com/office/officeart/2005/8/quickstyle/simple1" qsCatId="simple" csTypeId="urn:microsoft.com/office/officeart/2005/8/colors/colorful2" csCatId="colorful" phldr="1"/>
      <dgm:spPr/>
      <dgm:t>
        <a:bodyPr/>
        <a:lstStyle/>
        <a:p>
          <a:endParaRPr lang="en-US"/>
        </a:p>
      </dgm:t>
    </dgm:pt>
    <dgm:pt modelId="{3D204EAB-0424-40EA-B2EE-5B2DEA914D55}">
      <dgm:prSet phldrT="[Text]" custT="1">
        <dgm:style>
          <a:lnRef idx="2">
            <a:schemeClr val="accent1">
              <a:shade val="50000"/>
            </a:schemeClr>
          </a:lnRef>
          <a:fillRef idx="1">
            <a:schemeClr val="accent1"/>
          </a:fillRef>
          <a:effectRef idx="0">
            <a:schemeClr val="accent1"/>
          </a:effectRef>
          <a:fontRef idx="minor">
            <a:schemeClr val="lt1"/>
          </a:fontRef>
        </dgm:style>
      </dgm:prSet>
      <dgm:spPr>
        <a:ln/>
      </dgm:spPr>
      <dgm:t>
        <a:bodyPr/>
        <a:lstStyle/>
        <a:p>
          <a:pPr rtl="0">
            <a:buNone/>
          </a:pPr>
          <a:r>
            <a:rPr lang="hi-IN" sz="2400" b="0" kern="1200" spc="-30" dirty="0">
              <a:latin typeface="Adobe Devanagari" panose="02040503050201020203" pitchFamily="18" charset="0"/>
              <a:cs typeface="Adobe Devanagari" panose="02040503050201020203" pitchFamily="18" charset="0"/>
            </a:rPr>
            <a:t>कहीं से भी हाई स्कूल (</a:t>
          </a:r>
          <a:r>
            <a:rPr lang="es-MX" sz="2400" b="0" kern="1200" spc="-30" dirty="0">
              <a:latin typeface="+mj-lt"/>
              <a:cs typeface="Calibri" panose="020F0502020204030204" pitchFamily="34" charset="0"/>
            </a:rPr>
            <a:t>High </a:t>
          </a:r>
          <a:r>
            <a:rPr lang="es-MX" sz="2400" b="0" kern="1200" spc="-30" dirty="0" err="1">
              <a:latin typeface="+mj-lt"/>
              <a:cs typeface="Calibri" panose="020F0502020204030204" pitchFamily="34" charset="0"/>
            </a:rPr>
            <a:t>School</a:t>
          </a:r>
          <a:r>
            <a:rPr lang="es-MX" sz="2400" b="0" kern="1200" spc="-30" dirty="0">
              <a:latin typeface="+mj-lt"/>
              <a:cs typeface="Calibri" panose="020F0502020204030204" pitchFamily="34" charset="0"/>
            </a:rPr>
            <a:t>, </a:t>
          </a:r>
          <a:r>
            <a:rPr lang="en-US" sz="2400" b="0" kern="1200" spc="-30" dirty="0">
              <a:latin typeface="+mj-lt"/>
              <a:cs typeface="Calibri" panose="020F0502020204030204" pitchFamily="34" charset="0"/>
            </a:rPr>
            <a:t>HS</a:t>
          </a:r>
          <a:r>
            <a:rPr lang="hi-IN" sz="2400" b="0" kern="1200" spc="-30" dirty="0">
              <a:latin typeface="Adobe Devanagari" panose="02040503050201020203" pitchFamily="18" charset="0"/>
              <a:cs typeface="Adobe Devanagari" panose="02040503050201020203" pitchFamily="18" charset="0"/>
            </a:rPr>
            <a:t>) डिप्लोमा, सामान्य शिक्षा विकास (</a:t>
          </a:r>
          <a:r>
            <a:rPr lang="es-MX" sz="2400" b="0" kern="1200" spc="-30" baseline="0" dirty="0">
              <a:latin typeface="+mj-lt"/>
              <a:cs typeface="Calibri" panose="020F0502020204030204" pitchFamily="34" charset="0"/>
            </a:rPr>
            <a:t>General </a:t>
          </a:r>
          <a:r>
            <a:rPr lang="es-MX" sz="2400" b="0" kern="1200" spc="-30" baseline="0" dirty="0" err="1">
              <a:latin typeface="+mj-lt"/>
              <a:cs typeface="Calibri" panose="020F0502020204030204" pitchFamily="34" charset="0"/>
            </a:rPr>
            <a:t>Educational</a:t>
          </a:r>
          <a:r>
            <a:rPr lang="es-MX" sz="2400" b="0" kern="1200" spc="-30" baseline="0" dirty="0">
              <a:latin typeface="+mj-lt"/>
              <a:cs typeface="Calibri" panose="020F0502020204030204" pitchFamily="34" charset="0"/>
            </a:rPr>
            <a:t> </a:t>
          </a:r>
          <a:r>
            <a:rPr lang="es-MX" sz="2400" b="0" kern="1200" spc="-30" baseline="0" dirty="0" err="1">
              <a:latin typeface="+mj-lt"/>
              <a:cs typeface="Calibri" panose="020F0502020204030204" pitchFamily="34" charset="0"/>
            </a:rPr>
            <a:t>Development</a:t>
          </a:r>
          <a:r>
            <a:rPr lang="es-MX" sz="2400" b="0" kern="1200" spc="-30" baseline="0" dirty="0">
              <a:latin typeface="+mj-lt"/>
              <a:cs typeface="Calibri" panose="020F0502020204030204" pitchFamily="34" charset="0"/>
            </a:rPr>
            <a:t>, GED</a:t>
          </a:r>
          <a:r>
            <a:rPr lang="hi-IN" sz="2400" b="0" kern="1200" spc="-30" dirty="0">
              <a:latin typeface="Adobe Devanagari" panose="02040503050201020203" pitchFamily="18" charset="0"/>
              <a:cs typeface="Adobe Devanagari" panose="02040503050201020203" pitchFamily="18" charset="0"/>
            </a:rPr>
            <a:t>) या समकक्ष अर्जित करें</a:t>
          </a:r>
        </a:p>
      </dgm:t>
    </dgm:pt>
    <dgm:pt modelId="{15D55413-C7A2-44FE-A44C-C6FCEA35EDE1}" type="parTrans" cxnId="{ECA020B7-77F7-4D3C-B12E-44F7D3355C34}">
      <dgm:prSet/>
      <dgm:spPr/>
      <dgm:t>
        <a:bodyPr/>
        <a:lstStyle/>
        <a:p>
          <a:endParaRPr lang="en-US" sz="1600">
            <a:latin typeface="Adobe Devanagari" panose="02040503050201020203" pitchFamily="18" charset="0"/>
            <a:cs typeface="Adobe Devanagari" panose="02040503050201020203" pitchFamily="18" charset="0"/>
          </a:endParaRPr>
        </a:p>
      </dgm:t>
    </dgm:pt>
    <dgm:pt modelId="{9A72D309-08D9-445A-AC08-ADDEDAC761F4}" type="sibTrans" cxnId="{ECA020B7-77F7-4D3C-B12E-44F7D3355C34}">
      <dgm:prSet custT="1"/>
      <dgm:spPr/>
      <dgm:t>
        <a:bodyPr/>
        <a:lstStyle/>
        <a:p>
          <a:endParaRPr lang="en-US" sz="1600"/>
        </a:p>
      </dgm:t>
    </dgm:pt>
    <dgm:pt modelId="{33742501-6710-4C49-9960-5C2F1CF8B0D9}">
      <dgm:prSet phldrT="[Text]" custT="1">
        <dgm:style>
          <a:lnRef idx="2">
            <a:schemeClr val="accent1">
              <a:shade val="50000"/>
            </a:schemeClr>
          </a:lnRef>
          <a:fillRef idx="1">
            <a:schemeClr val="accent1"/>
          </a:fillRef>
          <a:effectRef idx="0">
            <a:schemeClr val="accent1"/>
          </a:effectRef>
          <a:fontRef idx="minor">
            <a:schemeClr val="lt1"/>
          </a:fontRef>
        </dgm:style>
      </dgm:prSet>
      <dgm:spPr>
        <a:ln/>
      </dgm:spPr>
      <dgm:t>
        <a:bodyPr/>
        <a:lstStyle/>
        <a:p>
          <a:pPr rtl="0">
            <a:spcAft>
              <a:spcPts val="800"/>
            </a:spcAft>
            <a:buNone/>
          </a:pPr>
          <a:r>
            <a:rPr lang="hi-IN" sz="2400" b="0" dirty="0">
              <a:latin typeface="Adobe Devanagari" panose="02040503050201020203" pitchFamily="18" charset="0"/>
              <a:cs typeface="Adobe Devanagari" panose="02040503050201020203" pitchFamily="18" charset="0"/>
            </a:rPr>
            <a:t>पहले सत्र से ठीक पूर्व एक वर्ष के लिए </a:t>
          </a:r>
          <a:r>
            <a:rPr lang="en-US" sz="2400" b="0" dirty="0">
              <a:latin typeface="Adobe Devanagari" panose="02040503050201020203" pitchFamily="18" charset="0"/>
              <a:cs typeface="Adobe Devanagari" panose="02040503050201020203" pitchFamily="18" charset="0"/>
            </a:rPr>
            <a:t>Washington</a:t>
          </a:r>
          <a:r>
            <a:rPr lang="hi-IN" sz="2400" b="0" dirty="0">
              <a:latin typeface="Adobe Devanagari" panose="02040503050201020203" pitchFamily="18" charset="0"/>
              <a:cs typeface="Adobe Devanagari" panose="02040503050201020203" pitchFamily="18" charset="0"/>
            </a:rPr>
            <a:t> </a:t>
          </a:r>
        </a:p>
        <a:p>
          <a:pPr rtl="0">
            <a:spcAft>
              <a:spcPts val="800"/>
            </a:spcAft>
            <a:buNone/>
          </a:pPr>
          <a:r>
            <a:rPr lang="hi-IN" sz="2400" b="0" dirty="0">
              <a:latin typeface="Adobe Devanagari" panose="02040503050201020203" pitchFamily="18" charset="0"/>
              <a:cs typeface="Adobe Devanagari" panose="02040503050201020203" pitchFamily="18" charset="0"/>
            </a:rPr>
            <a:t>में प्राथमिक निवास स्थान बनाए रखें</a:t>
          </a:r>
        </a:p>
      </dgm:t>
    </dgm:pt>
    <dgm:pt modelId="{5DE117A2-1083-48BC-9699-D43C4CAD8992}" type="parTrans" cxnId="{5556969F-7E2B-4E08-B2E5-9CC933F74C95}">
      <dgm:prSet/>
      <dgm:spPr/>
      <dgm:t>
        <a:bodyPr/>
        <a:lstStyle/>
        <a:p>
          <a:endParaRPr lang="en-US" sz="1600">
            <a:latin typeface="Adobe Devanagari" panose="02040503050201020203" pitchFamily="18" charset="0"/>
            <a:cs typeface="Adobe Devanagari" panose="02040503050201020203" pitchFamily="18" charset="0"/>
          </a:endParaRPr>
        </a:p>
      </dgm:t>
    </dgm:pt>
    <dgm:pt modelId="{2061E20E-BF54-4060-8F67-F2197F71BAFB}" type="sibTrans" cxnId="{5556969F-7E2B-4E08-B2E5-9CC933F74C95}">
      <dgm:prSet custT="1"/>
      <dgm:spPr/>
      <dgm:t>
        <a:bodyPr/>
        <a:lstStyle/>
        <a:p>
          <a:endParaRPr lang="en-US" sz="1600"/>
        </a:p>
      </dgm:t>
    </dgm:pt>
    <dgm:pt modelId="{0901576B-F2F8-44D7-B370-DA049769DC9E}">
      <dgm:prSet phldrT="[Text]" custT="1">
        <dgm:style>
          <a:lnRef idx="2">
            <a:schemeClr val="accent1">
              <a:shade val="50000"/>
            </a:schemeClr>
          </a:lnRef>
          <a:fillRef idx="1">
            <a:schemeClr val="accent1"/>
          </a:fillRef>
          <a:effectRef idx="0">
            <a:schemeClr val="accent1"/>
          </a:effectRef>
          <a:fontRef idx="minor">
            <a:schemeClr val="lt1"/>
          </a:fontRef>
        </dgm:style>
      </dgm:prSet>
      <dgm:spPr>
        <a:ln/>
      </dgm:spPr>
      <dgm:t>
        <a:bodyPr/>
        <a:lstStyle/>
        <a:p>
          <a:pPr rtl="0">
            <a:buNone/>
          </a:pPr>
          <a:r>
            <a:rPr lang="hi-IN" sz="2400" b="0" dirty="0">
              <a:latin typeface="Adobe Devanagari" panose="02040503050201020203" pitchFamily="18" charset="0"/>
              <a:cs typeface="Adobe Devanagari" panose="02040503050201020203" pitchFamily="18" charset="0"/>
            </a:rPr>
            <a:t>यह बताते हुए एक हलफनामे पर हस्ताक्षर करें कि वे उपरोक्त आवश्यकताओं </a:t>
          </a:r>
          <a:br>
            <a:rPr lang="en-US" sz="2400" b="0" dirty="0">
              <a:latin typeface="Adobe Devanagari" panose="02040503050201020203" pitchFamily="18" charset="0"/>
              <a:cs typeface="Adobe Devanagari" panose="02040503050201020203" pitchFamily="18" charset="0"/>
            </a:rPr>
          </a:br>
          <a:r>
            <a:rPr lang="hi-IN" sz="2400" b="0" dirty="0">
              <a:latin typeface="Adobe Devanagari" panose="02040503050201020203" pitchFamily="18" charset="0"/>
              <a:cs typeface="Adobe Devanagari" panose="02040503050201020203" pitchFamily="18" charset="0"/>
            </a:rPr>
            <a:t>को पूरा करते हैं और पात्र होने पर संयुक्त राज्य अमेरिका (</a:t>
          </a:r>
          <a:r>
            <a:rPr lang="en-US" sz="2400" b="0" dirty="0">
              <a:latin typeface="+mj-lt"/>
              <a:cs typeface="Calibri" panose="020F0502020204030204" pitchFamily="34" charset="0"/>
            </a:rPr>
            <a:t>United States of America, USA</a:t>
          </a:r>
          <a:r>
            <a:rPr lang="hi-IN" sz="2400" b="0" dirty="0">
              <a:latin typeface="Adobe Devanagari" panose="02040503050201020203" pitchFamily="18" charset="0"/>
              <a:cs typeface="Adobe Devanagari" panose="02040503050201020203" pitchFamily="18" charset="0"/>
            </a:rPr>
            <a:t>) के स्थायी निवास के लिए आवेदन करेंगे</a:t>
          </a:r>
        </a:p>
      </dgm:t>
    </dgm:pt>
    <dgm:pt modelId="{3EBC84F6-890D-4456-9391-024D574654CE}" type="parTrans" cxnId="{1793A800-57A5-4AF4-98D0-70F4E459D2E6}">
      <dgm:prSet/>
      <dgm:spPr/>
      <dgm:t>
        <a:bodyPr/>
        <a:lstStyle/>
        <a:p>
          <a:endParaRPr lang="en-US" sz="1600">
            <a:latin typeface="Adobe Devanagari" panose="02040503050201020203" pitchFamily="18" charset="0"/>
            <a:cs typeface="Adobe Devanagari" panose="02040503050201020203" pitchFamily="18" charset="0"/>
          </a:endParaRPr>
        </a:p>
      </dgm:t>
    </dgm:pt>
    <dgm:pt modelId="{A7E61925-14D2-4855-BF3F-2990FC47C21A}" type="sibTrans" cxnId="{1793A800-57A5-4AF4-98D0-70F4E459D2E6}">
      <dgm:prSet custT="1"/>
      <dgm:spPr/>
      <dgm:t>
        <a:bodyPr/>
        <a:lstStyle/>
        <a:p>
          <a:endParaRPr lang="en-US" sz="1600"/>
        </a:p>
      </dgm:t>
    </dgm:pt>
    <dgm:pt modelId="{21A74092-9C12-4484-A142-63D561A2D212}">
      <dgm:prSet phldrT="[Text]" custT="1">
        <dgm:style>
          <a:lnRef idx="2">
            <a:schemeClr val="accent3">
              <a:shade val="50000"/>
            </a:schemeClr>
          </a:lnRef>
          <a:fillRef idx="1">
            <a:schemeClr val="accent3"/>
          </a:fillRef>
          <a:effectRef idx="0">
            <a:schemeClr val="accent3"/>
          </a:effectRef>
          <a:fontRef idx="minor">
            <a:schemeClr val="lt1"/>
          </a:fontRef>
        </dgm:style>
      </dgm:prSet>
      <dgm:spPr>
        <a:ln/>
      </dgm:spPr>
      <dgm:t>
        <a:bodyPr/>
        <a:lstStyle/>
        <a:p>
          <a:pPr rtl="0"/>
          <a:r>
            <a:rPr lang="hi-IN" sz="3000" dirty="0">
              <a:latin typeface="Adobe Devanagari" panose="02040503050201020203" pitchFamily="18" charset="0"/>
              <a:cs typeface="Adobe Devanagari" panose="02040503050201020203" pitchFamily="18" charset="0"/>
            </a:rPr>
            <a:t>पात्रता मानदंड</a:t>
          </a:r>
        </a:p>
      </dgm:t>
    </dgm:pt>
    <dgm:pt modelId="{A989D609-C3F5-4DB7-BD4B-D78D216B9BA4}" type="parTrans" cxnId="{04EE831A-5D48-4D9C-B49D-E8A4057FDC24}">
      <dgm:prSet/>
      <dgm:spPr/>
      <dgm:t>
        <a:bodyPr/>
        <a:lstStyle/>
        <a:p>
          <a:endParaRPr lang="en-US"/>
        </a:p>
      </dgm:t>
    </dgm:pt>
    <dgm:pt modelId="{574914CB-2B49-46BD-9D1D-94ADAE0EEF73}" type="sibTrans" cxnId="{04EE831A-5D48-4D9C-B49D-E8A4057FDC24}">
      <dgm:prSet/>
      <dgm:spPr/>
      <dgm:t>
        <a:bodyPr/>
        <a:lstStyle/>
        <a:p>
          <a:endParaRPr lang="en-US"/>
        </a:p>
      </dgm:t>
    </dgm:pt>
    <dgm:pt modelId="{524B3206-E406-4387-9FBF-18FB877BAA1C}" type="pres">
      <dgm:prSet presAssocID="{DEC5AEE3-1BA7-4637-8D0F-CE28CCD46C77}" presName="Name0" presStyleCnt="0">
        <dgm:presLayoutVars>
          <dgm:chPref val="1"/>
          <dgm:dir/>
          <dgm:animOne val="branch"/>
          <dgm:animLvl val="lvl"/>
          <dgm:resizeHandles val="exact"/>
        </dgm:presLayoutVars>
      </dgm:prSet>
      <dgm:spPr/>
    </dgm:pt>
    <dgm:pt modelId="{A8058C1C-97B1-406A-853A-BDE5DB8A7FE4}" type="pres">
      <dgm:prSet presAssocID="{21A74092-9C12-4484-A142-63D561A2D212}" presName="root1" presStyleCnt="0"/>
      <dgm:spPr/>
    </dgm:pt>
    <dgm:pt modelId="{909E7003-9D53-478D-A750-487A8E162DB7}" type="pres">
      <dgm:prSet presAssocID="{21A74092-9C12-4484-A142-63D561A2D212}" presName="LevelOneTextNode" presStyleLbl="node0" presStyleIdx="0" presStyleCnt="1" custScaleX="107830" custScaleY="68555">
        <dgm:presLayoutVars>
          <dgm:chPref val="3"/>
        </dgm:presLayoutVars>
      </dgm:prSet>
      <dgm:spPr>
        <a:prstGeom prst="roundRect">
          <a:avLst/>
        </a:prstGeom>
      </dgm:spPr>
    </dgm:pt>
    <dgm:pt modelId="{3092FFF0-985C-4E48-98A0-4F280168670E}" type="pres">
      <dgm:prSet presAssocID="{21A74092-9C12-4484-A142-63D561A2D212}" presName="level2hierChild" presStyleCnt="0"/>
      <dgm:spPr/>
    </dgm:pt>
    <dgm:pt modelId="{54CBAA2C-A08E-4CCD-94B5-A0DC2342AEC7}" type="pres">
      <dgm:prSet presAssocID="{15D55413-C7A2-44FE-A44C-C6FCEA35EDE1}" presName="conn2-1" presStyleLbl="parChTrans1D2" presStyleIdx="0" presStyleCnt="3"/>
      <dgm:spPr/>
    </dgm:pt>
    <dgm:pt modelId="{713E0D19-01EA-457C-BB63-DB6B85D31548}" type="pres">
      <dgm:prSet presAssocID="{15D55413-C7A2-44FE-A44C-C6FCEA35EDE1}" presName="connTx" presStyleLbl="parChTrans1D2" presStyleIdx="0" presStyleCnt="3"/>
      <dgm:spPr/>
    </dgm:pt>
    <dgm:pt modelId="{5C75411F-4A38-4417-ABC8-49E39D853262}" type="pres">
      <dgm:prSet presAssocID="{3D204EAB-0424-40EA-B2EE-5B2DEA914D55}" presName="root2" presStyleCnt="0"/>
      <dgm:spPr/>
    </dgm:pt>
    <dgm:pt modelId="{F4829F3F-5EB2-4123-AFA5-A7CD31F42A54}" type="pres">
      <dgm:prSet presAssocID="{3D204EAB-0424-40EA-B2EE-5B2DEA914D55}" presName="LevelTwoTextNode" presStyleLbl="node2" presStyleIdx="0" presStyleCnt="3" custScaleX="268516" custScaleY="104660">
        <dgm:presLayoutVars>
          <dgm:chPref val="3"/>
        </dgm:presLayoutVars>
      </dgm:prSet>
      <dgm:spPr>
        <a:prstGeom prst="roundRect">
          <a:avLst/>
        </a:prstGeom>
      </dgm:spPr>
    </dgm:pt>
    <dgm:pt modelId="{3B3E13EA-E416-4570-ACE0-50D207809740}" type="pres">
      <dgm:prSet presAssocID="{3D204EAB-0424-40EA-B2EE-5B2DEA914D55}" presName="level3hierChild" presStyleCnt="0"/>
      <dgm:spPr/>
    </dgm:pt>
    <dgm:pt modelId="{E2D204E6-E1CB-4DD7-8657-4355C8EF9FE7}" type="pres">
      <dgm:prSet presAssocID="{5DE117A2-1083-48BC-9699-D43C4CAD8992}" presName="conn2-1" presStyleLbl="parChTrans1D2" presStyleIdx="1" presStyleCnt="3"/>
      <dgm:spPr/>
    </dgm:pt>
    <dgm:pt modelId="{F843C1C1-7B29-4CE2-91B0-F5A2A0BAC0C9}" type="pres">
      <dgm:prSet presAssocID="{5DE117A2-1083-48BC-9699-D43C4CAD8992}" presName="connTx" presStyleLbl="parChTrans1D2" presStyleIdx="1" presStyleCnt="3"/>
      <dgm:spPr/>
    </dgm:pt>
    <dgm:pt modelId="{8853FAF0-3D51-40E8-8BC1-BBE9099C751A}" type="pres">
      <dgm:prSet presAssocID="{33742501-6710-4C49-9960-5C2F1CF8B0D9}" presName="root2" presStyleCnt="0"/>
      <dgm:spPr/>
    </dgm:pt>
    <dgm:pt modelId="{74E64C21-ED75-4564-96AB-467B119A11AA}" type="pres">
      <dgm:prSet presAssocID="{33742501-6710-4C49-9960-5C2F1CF8B0D9}" presName="LevelTwoTextNode" presStyleLbl="node2" presStyleIdx="1" presStyleCnt="3" custScaleX="268516" custScaleY="112838">
        <dgm:presLayoutVars>
          <dgm:chPref val="3"/>
        </dgm:presLayoutVars>
      </dgm:prSet>
      <dgm:spPr>
        <a:prstGeom prst="roundRect">
          <a:avLst/>
        </a:prstGeom>
      </dgm:spPr>
    </dgm:pt>
    <dgm:pt modelId="{9F20F813-699A-4189-9608-184F62C53A96}" type="pres">
      <dgm:prSet presAssocID="{33742501-6710-4C49-9960-5C2F1CF8B0D9}" presName="level3hierChild" presStyleCnt="0"/>
      <dgm:spPr/>
    </dgm:pt>
    <dgm:pt modelId="{F2E1F6CD-0B34-4028-ABAF-A28B23318971}" type="pres">
      <dgm:prSet presAssocID="{3EBC84F6-890D-4456-9391-024D574654CE}" presName="conn2-1" presStyleLbl="parChTrans1D2" presStyleIdx="2" presStyleCnt="3"/>
      <dgm:spPr/>
    </dgm:pt>
    <dgm:pt modelId="{446477DE-E386-4FF2-8179-78127693D0EE}" type="pres">
      <dgm:prSet presAssocID="{3EBC84F6-890D-4456-9391-024D574654CE}" presName="connTx" presStyleLbl="parChTrans1D2" presStyleIdx="2" presStyleCnt="3"/>
      <dgm:spPr/>
    </dgm:pt>
    <dgm:pt modelId="{BCD3BD66-51CA-49DE-B57E-CD160D5A482C}" type="pres">
      <dgm:prSet presAssocID="{0901576B-F2F8-44D7-B370-DA049769DC9E}" presName="root2" presStyleCnt="0"/>
      <dgm:spPr/>
    </dgm:pt>
    <dgm:pt modelId="{6C63EEFE-CA36-4066-81BE-B9E8405DF049}" type="pres">
      <dgm:prSet presAssocID="{0901576B-F2F8-44D7-B370-DA049769DC9E}" presName="LevelTwoTextNode" presStyleLbl="node2" presStyleIdx="2" presStyleCnt="3" custScaleX="268498" custScaleY="158381">
        <dgm:presLayoutVars>
          <dgm:chPref val="3"/>
        </dgm:presLayoutVars>
      </dgm:prSet>
      <dgm:spPr>
        <a:prstGeom prst="roundRect">
          <a:avLst/>
        </a:prstGeom>
      </dgm:spPr>
    </dgm:pt>
    <dgm:pt modelId="{E5315A93-379D-428A-8411-E0F1233D4386}" type="pres">
      <dgm:prSet presAssocID="{0901576B-F2F8-44D7-B370-DA049769DC9E}" presName="level3hierChild" presStyleCnt="0"/>
      <dgm:spPr/>
    </dgm:pt>
  </dgm:ptLst>
  <dgm:cxnLst>
    <dgm:cxn modelId="{1793A800-57A5-4AF4-98D0-70F4E459D2E6}" srcId="{21A74092-9C12-4484-A142-63D561A2D212}" destId="{0901576B-F2F8-44D7-B370-DA049769DC9E}" srcOrd="2" destOrd="0" parTransId="{3EBC84F6-890D-4456-9391-024D574654CE}" sibTransId="{A7E61925-14D2-4855-BF3F-2990FC47C21A}"/>
    <dgm:cxn modelId="{63789916-76FA-4C5F-9F1A-BE386FD43807}" type="presOf" srcId="{33742501-6710-4C49-9960-5C2F1CF8B0D9}" destId="{74E64C21-ED75-4564-96AB-467B119A11AA}" srcOrd="0" destOrd="0" presId="urn:microsoft.com/office/officeart/2008/layout/HorizontalMultiLevelHierarchy"/>
    <dgm:cxn modelId="{04EE831A-5D48-4D9C-B49D-E8A4057FDC24}" srcId="{DEC5AEE3-1BA7-4637-8D0F-CE28CCD46C77}" destId="{21A74092-9C12-4484-A142-63D561A2D212}" srcOrd="0" destOrd="0" parTransId="{A989D609-C3F5-4DB7-BD4B-D78D216B9BA4}" sibTransId="{574914CB-2B49-46BD-9D1D-94ADAE0EEF73}"/>
    <dgm:cxn modelId="{8226BD1D-4D31-476F-A428-5BCA76D5D28F}" type="presOf" srcId="{DEC5AEE3-1BA7-4637-8D0F-CE28CCD46C77}" destId="{524B3206-E406-4387-9FBF-18FB877BAA1C}" srcOrd="0" destOrd="0" presId="urn:microsoft.com/office/officeart/2008/layout/HorizontalMultiLevelHierarchy"/>
    <dgm:cxn modelId="{A5AE1A26-1E1F-401E-A424-140A5871A4CA}" type="presOf" srcId="{3EBC84F6-890D-4456-9391-024D574654CE}" destId="{F2E1F6CD-0B34-4028-ABAF-A28B23318971}" srcOrd="0" destOrd="0" presId="urn:microsoft.com/office/officeart/2008/layout/HorizontalMultiLevelHierarchy"/>
    <dgm:cxn modelId="{A731DD2B-37E0-434A-A267-D8741B91795A}" type="presOf" srcId="{3D204EAB-0424-40EA-B2EE-5B2DEA914D55}" destId="{F4829F3F-5EB2-4123-AFA5-A7CD31F42A54}" srcOrd="0" destOrd="0" presId="urn:microsoft.com/office/officeart/2008/layout/HorizontalMultiLevelHierarchy"/>
    <dgm:cxn modelId="{7CBC256A-8D62-46E4-9FE9-B73E4CBC641F}" type="presOf" srcId="{5DE117A2-1083-48BC-9699-D43C4CAD8992}" destId="{E2D204E6-E1CB-4DD7-8657-4355C8EF9FE7}" srcOrd="0" destOrd="0" presId="urn:microsoft.com/office/officeart/2008/layout/HorizontalMultiLevelHierarchy"/>
    <dgm:cxn modelId="{829C095A-68D0-4DD1-91CF-E2AB3039D59B}" type="presOf" srcId="{15D55413-C7A2-44FE-A44C-C6FCEA35EDE1}" destId="{713E0D19-01EA-457C-BB63-DB6B85D31548}" srcOrd="1" destOrd="0" presId="urn:microsoft.com/office/officeart/2008/layout/HorizontalMultiLevelHierarchy"/>
    <dgm:cxn modelId="{CEB5CA81-6E2A-47BB-A584-50A56BD39772}" type="presOf" srcId="{3EBC84F6-890D-4456-9391-024D574654CE}" destId="{446477DE-E386-4FF2-8179-78127693D0EE}" srcOrd="1" destOrd="0" presId="urn:microsoft.com/office/officeart/2008/layout/HorizontalMultiLevelHierarchy"/>
    <dgm:cxn modelId="{46CD7B95-F0F8-4E79-86B0-9EC2C830C63A}" type="presOf" srcId="{0901576B-F2F8-44D7-B370-DA049769DC9E}" destId="{6C63EEFE-CA36-4066-81BE-B9E8405DF049}" srcOrd="0" destOrd="0" presId="urn:microsoft.com/office/officeart/2008/layout/HorizontalMultiLevelHierarchy"/>
    <dgm:cxn modelId="{5556969F-7E2B-4E08-B2E5-9CC933F74C95}" srcId="{21A74092-9C12-4484-A142-63D561A2D212}" destId="{33742501-6710-4C49-9960-5C2F1CF8B0D9}" srcOrd="1" destOrd="0" parTransId="{5DE117A2-1083-48BC-9699-D43C4CAD8992}" sibTransId="{2061E20E-BF54-4060-8F67-F2197F71BAFB}"/>
    <dgm:cxn modelId="{ECA020B7-77F7-4D3C-B12E-44F7D3355C34}" srcId="{21A74092-9C12-4484-A142-63D561A2D212}" destId="{3D204EAB-0424-40EA-B2EE-5B2DEA914D55}" srcOrd="0" destOrd="0" parTransId="{15D55413-C7A2-44FE-A44C-C6FCEA35EDE1}" sibTransId="{9A72D309-08D9-445A-AC08-ADDEDAC761F4}"/>
    <dgm:cxn modelId="{B2FED1BF-770B-4367-820D-D2F93B58CBE6}" type="presOf" srcId="{21A74092-9C12-4484-A142-63D561A2D212}" destId="{909E7003-9D53-478D-A750-487A8E162DB7}" srcOrd="0" destOrd="0" presId="urn:microsoft.com/office/officeart/2008/layout/HorizontalMultiLevelHierarchy"/>
    <dgm:cxn modelId="{FEB1ABD3-6E6D-4A86-A274-6B48D4D548BB}" type="presOf" srcId="{15D55413-C7A2-44FE-A44C-C6FCEA35EDE1}" destId="{54CBAA2C-A08E-4CCD-94B5-A0DC2342AEC7}" srcOrd="0" destOrd="0" presId="urn:microsoft.com/office/officeart/2008/layout/HorizontalMultiLevelHierarchy"/>
    <dgm:cxn modelId="{CC4588F4-88CC-40D1-BC06-D65AC49041F7}" type="presOf" srcId="{5DE117A2-1083-48BC-9699-D43C4CAD8992}" destId="{F843C1C1-7B29-4CE2-91B0-F5A2A0BAC0C9}" srcOrd="1" destOrd="0" presId="urn:microsoft.com/office/officeart/2008/layout/HorizontalMultiLevelHierarchy"/>
    <dgm:cxn modelId="{5EED8584-EEBB-4460-88ED-C89F01F319BB}" type="presParOf" srcId="{524B3206-E406-4387-9FBF-18FB877BAA1C}" destId="{A8058C1C-97B1-406A-853A-BDE5DB8A7FE4}" srcOrd="0" destOrd="0" presId="urn:microsoft.com/office/officeart/2008/layout/HorizontalMultiLevelHierarchy"/>
    <dgm:cxn modelId="{1007B748-B002-47AE-9FC4-ED9518438B97}" type="presParOf" srcId="{A8058C1C-97B1-406A-853A-BDE5DB8A7FE4}" destId="{909E7003-9D53-478D-A750-487A8E162DB7}" srcOrd="0" destOrd="0" presId="urn:microsoft.com/office/officeart/2008/layout/HorizontalMultiLevelHierarchy"/>
    <dgm:cxn modelId="{16CFC8E1-AE2F-4141-B843-BE476C481B96}" type="presParOf" srcId="{A8058C1C-97B1-406A-853A-BDE5DB8A7FE4}" destId="{3092FFF0-985C-4E48-98A0-4F280168670E}" srcOrd="1" destOrd="0" presId="urn:microsoft.com/office/officeart/2008/layout/HorizontalMultiLevelHierarchy"/>
    <dgm:cxn modelId="{AF2D1F69-3C2E-478D-9B15-1659BDC6A1BF}" type="presParOf" srcId="{3092FFF0-985C-4E48-98A0-4F280168670E}" destId="{54CBAA2C-A08E-4CCD-94B5-A0DC2342AEC7}" srcOrd="0" destOrd="0" presId="urn:microsoft.com/office/officeart/2008/layout/HorizontalMultiLevelHierarchy"/>
    <dgm:cxn modelId="{6AE9B42C-F455-430E-80D4-D680CD9639B7}" type="presParOf" srcId="{54CBAA2C-A08E-4CCD-94B5-A0DC2342AEC7}" destId="{713E0D19-01EA-457C-BB63-DB6B85D31548}" srcOrd="0" destOrd="0" presId="urn:microsoft.com/office/officeart/2008/layout/HorizontalMultiLevelHierarchy"/>
    <dgm:cxn modelId="{76B64DDA-0FC1-4BB9-8A6C-064B185B0A3E}" type="presParOf" srcId="{3092FFF0-985C-4E48-98A0-4F280168670E}" destId="{5C75411F-4A38-4417-ABC8-49E39D853262}" srcOrd="1" destOrd="0" presId="urn:microsoft.com/office/officeart/2008/layout/HorizontalMultiLevelHierarchy"/>
    <dgm:cxn modelId="{251A5E88-E70A-4322-B977-96FA8AF201A3}" type="presParOf" srcId="{5C75411F-4A38-4417-ABC8-49E39D853262}" destId="{F4829F3F-5EB2-4123-AFA5-A7CD31F42A54}" srcOrd="0" destOrd="0" presId="urn:microsoft.com/office/officeart/2008/layout/HorizontalMultiLevelHierarchy"/>
    <dgm:cxn modelId="{9E8F063A-3C06-4261-9DE0-A731E9996064}" type="presParOf" srcId="{5C75411F-4A38-4417-ABC8-49E39D853262}" destId="{3B3E13EA-E416-4570-ACE0-50D207809740}" srcOrd="1" destOrd="0" presId="urn:microsoft.com/office/officeart/2008/layout/HorizontalMultiLevelHierarchy"/>
    <dgm:cxn modelId="{4C2CADCE-EE55-485F-A793-A8E146E84A85}" type="presParOf" srcId="{3092FFF0-985C-4E48-98A0-4F280168670E}" destId="{E2D204E6-E1CB-4DD7-8657-4355C8EF9FE7}" srcOrd="2" destOrd="0" presId="urn:microsoft.com/office/officeart/2008/layout/HorizontalMultiLevelHierarchy"/>
    <dgm:cxn modelId="{1BC3ADE6-B42D-47BA-BBF0-217782D02E3F}" type="presParOf" srcId="{E2D204E6-E1CB-4DD7-8657-4355C8EF9FE7}" destId="{F843C1C1-7B29-4CE2-91B0-F5A2A0BAC0C9}" srcOrd="0" destOrd="0" presId="urn:microsoft.com/office/officeart/2008/layout/HorizontalMultiLevelHierarchy"/>
    <dgm:cxn modelId="{AEA83042-1D00-4CD3-A974-0A7077BC5FC5}" type="presParOf" srcId="{3092FFF0-985C-4E48-98A0-4F280168670E}" destId="{8853FAF0-3D51-40E8-8BC1-BBE9099C751A}" srcOrd="3" destOrd="0" presId="urn:microsoft.com/office/officeart/2008/layout/HorizontalMultiLevelHierarchy"/>
    <dgm:cxn modelId="{7048A1BC-845F-41B1-8D2F-4F36A7DAE043}" type="presParOf" srcId="{8853FAF0-3D51-40E8-8BC1-BBE9099C751A}" destId="{74E64C21-ED75-4564-96AB-467B119A11AA}" srcOrd="0" destOrd="0" presId="urn:microsoft.com/office/officeart/2008/layout/HorizontalMultiLevelHierarchy"/>
    <dgm:cxn modelId="{064A6200-8B77-4C11-8429-FDA46C43F48C}" type="presParOf" srcId="{8853FAF0-3D51-40E8-8BC1-BBE9099C751A}" destId="{9F20F813-699A-4189-9608-184F62C53A96}" srcOrd="1" destOrd="0" presId="urn:microsoft.com/office/officeart/2008/layout/HorizontalMultiLevelHierarchy"/>
    <dgm:cxn modelId="{6868B2F2-621E-452F-A220-48BC5C6FD1E2}" type="presParOf" srcId="{3092FFF0-985C-4E48-98A0-4F280168670E}" destId="{F2E1F6CD-0B34-4028-ABAF-A28B23318971}" srcOrd="4" destOrd="0" presId="urn:microsoft.com/office/officeart/2008/layout/HorizontalMultiLevelHierarchy"/>
    <dgm:cxn modelId="{DAF66E4F-2010-4B5B-B156-4475FDC6C70B}" type="presParOf" srcId="{F2E1F6CD-0B34-4028-ABAF-A28B23318971}" destId="{446477DE-E386-4FF2-8179-78127693D0EE}" srcOrd="0" destOrd="0" presId="urn:microsoft.com/office/officeart/2008/layout/HorizontalMultiLevelHierarchy"/>
    <dgm:cxn modelId="{6BF07A7F-1F27-4C86-AF38-8EB61E57361B}" type="presParOf" srcId="{3092FFF0-985C-4E48-98A0-4F280168670E}" destId="{BCD3BD66-51CA-49DE-B57E-CD160D5A482C}" srcOrd="5" destOrd="0" presId="urn:microsoft.com/office/officeart/2008/layout/HorizontalMultiLevelHierarchy"/>
    <dgm:cxn modelId="{B3846037-2CA3-432D-8528-D85A0135513A}" type="presParOf" srcId="{BCD3BD66-51CA-49DE-B57E-CD160D5A482C}" destId="{6C63EEFE-CA36-4066-81BE-B9E8405DF049}" srcOrd="0" destOrd="0" presId="urn:microsoft.com/office/officeart/2008/layout/HorizontalMultiLevelHierarchy"/>
    <dgm:cxn modelId="{BEBC0BE0-3D8F-4518-8F74-2A1E7873BEF4}" type="presParOf" srcId="{BCD3BD66-51CA-49DE-B57E-CD160D5A482C}" destId="{E5315A93-379D-428A-8411-E0F1233D4386}"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50629E92-60F9-4173-8A3A-7F53BA55FCAE}"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1992E267-ECB7-4AC6-912E-B221A8DAA0EF}">
      <dgm:prSet phldrT="[Text]"/>
      <dgm:spPr/>
      <dgm:t>
        <a:bodyPr/>
        <a:lstStyle/>
        <a:p>
          <a:pPr rtl="0"/>
          <a:r>
            <a:rPr lang="hi-IN">
              <a:latin typeface="Adobe Devanagari" panose="02040503050201020203" pitchFamily="18" charset="0"/>
              <a:cs typeface="Adobe Devanagari" panose="02040503050201020203" pitchFamily="18" charset="0"/>
            </a:rPr>
            <a:t>कार्यक्रम की आवश्यकताएँ </a:t>
          </a:r>
        </a:p>
      </dgm:t>
    </dgm:pt>
    <dgm:pt modelId="{435A6B25-3E63-4124-A521-B580495F4113}" type="parTrans" cxnId="{9B1B3776-76F2-4924-AEA6-79AD3D8924D4}">
      <dgm:prSet/>
      <dgm:spPr/>
      <dgm:t>
        <a:bodyPr/>
        <a:lstStyle/>
        <a:p>
          <a:endParaRPr lang="en-US"/>
        </a:p>
      </dgm:t>
    </dgm:pt>
    <dgm:pt modelId="{A5DEBC55-6F72-49DF-B6CC-91E6F0B451C1}" type="sibTrans" cxnId="{9B1B3776-76F2-4924-AEA6-79AD3D8924D4}">
      <dgm:prSet/>
      <dgm:spPr/>
      <dgm:t>
        <a:bodyPr/>
        <a:lstStyle/>
        <a:p>
          <a:endParaRPr lang="en-US"/>
        </a:p>
      </dgm:t>
    </dgm:pt>
    <dgm:pt modelId="{6BB73F7D-2164-40DE-BA76-65733412F6F3}">
      <dgm:prSet phldrT="[Text]" custT="1"/>
      <dgm:spPr/>
      <dgm:t>
        <a:bodyPr/>
        <a:lstStyle/>
        <a:p>
          <a:pPr rtl="0"/>
          <a:r>
            <a:rPr lang="hi-IN" sz="3000" dirty="0">
              <a:latin typeface="Adobe Devanagari" panose="02040503050201020203" pitchFamily="18" charset="0"/>
              <a:cs typeface="Adobe Devanagari" panose="02040503050201020203" pitchFamily="18" charset="0"/>
            </a:rPr>
            <a:t>उदाहरण: </a:t>
          </a:r>
          <a:r>
            <a:rPr lang="en-US" sz="3000" dirty="0">
              <a:latin typeface="Adobe Devanagari" panose="02040503050201020203" pitchFamily="18" charset="0"/>
              <a:cs typeface="Adobe Devanagari" panose="02040503050201020203" pitchFamily="18" charset="0"/>
            </a:rPr>
            <a:t>Washington</a:t>
          </a:r>
          <a:r>
            <a:rPr lang="hi-IN" sz="3000" dirty="0">
              <a:latin typeface="Adobe Devanagari" panose="02040503050201020203" pitchFamily="18" charset="0"/>
              <a:cs typeface="Adobe Devanagari" panose="02040503050201020203" pitchFamily="18" charset="0"/>
            </a:rPr>
            <a:t> कॉलेज अनुदान के लिए आमदनी पात्रता  </a:t>
          </a:r>
        </a:p>
      </dgm:t>
    </dgm:pt>
    <dgm:pt modelId="{55E57F44-3763-4313-9721-A54A7F1CC966}" type="parTrans" cxnId="{F978D650-A4FE-4AB7-999B-859DAD678387}">
      <dgm:prSet/>
      <dgm:spPr/>
      <dgm:t>
        <a:bodyPr/>
        <a:lstStyle/>
        <a:p>
          <a:endParaRPr lang="en-US">
            <a:latin typeface="Adobe Devanagari" panose="02040503050201020203" pitchFamily="18" charset="0"/>
            <a:cs typeface="Adobe Devanagari" panose="02040503050201020203" pitchFamily="18" charset="0"/>
          </a:endParaRPr>
        </a:p>
      </dgm:t>
    </dgm:pt>
    <dgm:pt modelId="{3A712910-09BE-4936-AB1F-F7DC78126C40}" type="sibTrans" cxnId="{F978D650-A4FE-4AB7-999B-859DAD678387}">
      <dgm:prSet/>
      <dgm:spPr/>
      <dgm:t>
        <a:bodyPr/>
        <a:lstStyle/>
        <a:p>
          <a:endParaRPr lang="en-US"/>
        </a:p>
      </dgm:t>
    </dgm:pt>
    <dgm:pt modelId="{44B3C593-5376-4407-8703-9FC467FAA288}">
      <dgm:prSet phldrT="[Text]" custT="1"/>
      <dgm:spPr/>
      <dgm:t>
        <a:bodyPr/>
        <a:lstStyle/>
        <a:p>
          <a:pPr rtl="0"/>
          <a:r>
            <a:rPr lang="hi-IN" sz="3000">
              <a:latin typeface="Adobe Devanagari" panose="02040503050201020203" pitchFamily="18" charset="0"/>
              <a:cs typeface="Adobe Devanagari" panose="02040503050201020203" pitchFamily="18" charset="0"/>
            </a:rPr>
            <a:t>उदाहरण: कॉलेज बाउंड छात्रवृत्ति के लिए प्रतिज्ञा आवश्यकताएँ </a:t>
          </a:r>
        </a:p>
      </dgm:t>
    </dgm:pt>
    <dgm:pt modelId="{E08B052B-6A18-4403-9F78-4DAEA0AA4019}" type="parTrans" cxnId="{3D3D5FD0-E638-4D31-B1F4-DC3E36E1D0D9}">
      <dgm:prSet/>
      <dgm:spPr/>
      <dgm:t>
        <a:bodyPr/>
        <a:lstStyle/>
        <a:p>
          <a:endParaRPr lang="en-US">
            <a:latin typeface="Adobe Devanagari" panose="02040503050201020203" pitchFamily="18" charset="0"/>
            <a:cs typeface="Adobe Devanagari" panose="02040503050201020203" pitchFamily="18" charset="0"/>
          </a:endParaRPr>
        </a:p>
      </dgm:t>
    </dgm:pt>
    <dgm:pt modelId="{8B1052E1-196A-459A-8B95-FF9A87D18978}" type="sibTrans" cxnId="{3D3D5FD0-E638-4D31-B1F4-DC3E36E1D0D9}">
      <dgm:prSet/>
      <dgm:spPr/>
      <dgm:t>
        <a:bodyPr/>
        <a:lstStyle/>
        <a:p>
          <a:endParaRPr lang="en-US"/>
        </a:p>
      </dgm:t>
    </dgm:pt>
    <dgm:pt modelId="{5987ED8E-4B13-4C6F-BC29-39C2830C4845}">
      <dgm:prSet phldrT="[Text]"/>
      <dgm:spPr/>
      <dgm:t>
        <a:bodyPr/>
        <a:lstStyle/>
        <a:p>
          <a:pPr rtl="0"/>
          <a:r>
            <a:rPr lang="hi-IN">
              <a:latin typeface="Adobe Devanagari" panose="02040503050201020203" pitchFamily="18" charset="0"/>
              <a:cs typeface="Adobe Devanagari" panose="02040503050201020203" pitchFamily="18" charset="0"/>
            </a:rPr>
            <a:t>निवास स्थान की आवश्यकताएँ </a:t>
          </a:r>
        </a:p>
      </dgm:t>
    </dgm:pt>
    <dgm:pt modelId="{F6FAC0AE-DB5C-4D86-B5A1-71E7F687BC41}" type="parTrans" cxnId="{27F0F453-6CC4-42E5-84E0-3D51E56C3549}">
      <dgm:prSet/>
      <dgm:spPr/>
      <dgm:t>
        <a:bodyPr/>
        <a:lstStyle/>
        <a:p>
          <a:endParaRPr lang="en-US"/>
        </a:p>
      </dgm:t>
    </dgm:pt>
    <dgm:pt modelId="{C2D96A10-3509-41F9-B959-4CDA0F4815A4}" type="sibTrans" cxnId="{27F0F453-6CC4-42E5-84E0-3D51E56C3549}">
      <dgm:prSet/>
      <dgm:spPr/>
      <dgm:t>
        <a:bodyPr/>
        <a:lstStyle/>
        <a:p>
          <a:endParaRPr lang="en-US"/>
        </a:p>
      </dgm:t>
    </dgm:pt>
    <dgm:pt modelId="{9465E45C-3A73-4617-90AD-4C18741C864A}">
      <dgm:prSet phldrT="[Text]" custT="1"/>
      <dgm:spPr/>
      <dgm:t>
        <a:bodyPr/>
        <a:lstStyle/>
        <a:p>
          <a:pPr rtl="0"/>
          <a:r>
            <a:rPr lang="hi-IN" sz="3000" dirty="0">
              <a:latin typeface="Adobe Devanagari" panose="02040503050201020203" pitchFamily="18" charset="0"/>
              <a:cs typeface="Adobe Devanagari" panose="02040503050201020203" pitchFamily="18" charset="0"/>
            </a:rPr>
            <a:t>ट्यूशन के उद्देश्यों के लिए </a:t>
          </a:r>
          <a:r>
            <a:rPr lang="en-US" sz="3000" dirty="0">
              <a:latin typeface="Adobe Devanagari" panose="02040503050201020203" pitchFamily="18" charset="0"/>
              <a:cs typeface="Adobe Devanagari" panose="02040503050201020203" pitchFamily="18" charset="0"/>
            </a:rPr>
            <a:t>Washington</a:t>
          </a:r>
          <a:r>
            <a:rPr lang="hi-IN" sz="3000" dirty="0">
              <a:latin typeface="Adobe Devanagari" panose="02040503050201020203" pitchFamily="18" charset="0"/>
              <a:cs typeface="Adobe Devanagari" panose="02040503050201020203" pitchFamily="18" charset="0"/>
            </a:rPr>
            <a:t> निवासी</a:t>
          </a:r>
        </a:p>
      </dgm:t>
    </dgm:pt>
    <dgm:pt modelId="{8762FA8A-02B6-4BCA-890F-073F16AAC9D4}" type="parTrans" cxnId="{3CD95F47-5596-4D6C-A4C8-C3C5658F81DE}">
      <dgm:prSet/>
      <dgm:spPr/>
      <dgm:t>
        <a:bodyPr/>
        <a:lstStyle/>
        <a:p>
          <a:endParaRPr lang="en-US">
            <a:latin typeface="Adobe Devanagari" panose="02040503050201020203" pitchFamily="18" charset="0"/>
            <a:cs typeface="Adobe Devanagari" panose="02040503050201020203" pitchFamily="18" charset="0"/>
          </a:endParaRPr>
        </a:p>
      </dgm:t>
    </dgm:pt>
    <dgm:pt modelId="{DDE8B36B-23A8-4B7F-8752-D0DBC9661419}" type="sibTrans" cxnId="{3CD95F47-5596-4D6C-A4C8-C3C5658F81DE}">
      <dgm:prSet/>
      <dgm:spPr/>
      <dgm:t>
        <a:bodyPr/>
        <a:lstStyle/>
        <a:p>
          <a:endParaRPr lang="en-US"/>
        </a:p>
      </dgm:t>
    </dgm:pt>
    <dgm:pt modelId="{3B6B191E-EC58-413B-83A2-298EFC956ACB}">
      <dgm:prSet phldrT="[Text]" custT="1"/>
      <dgm:spPr/>
      <dgm:t>
        <a:bodyPr/>
        <a:lstStyle/>
        <a:p>
          <a:pPr rtl="0"/>
          <a:r>
            <a:rPr lang="hi-IN" sz="3000">
              <a:latin typeface="Adobe Devanagari" panose="02040503050201020203" pitchFamily="18" charset="0"/>
              <a:cs typeface="Adobe Devanagari" panose="02040503050201020203" pitchFamily="18" charset="0"/>
            </a:rPr>
            <a:t>नया निवासिता कानून!</a:t>
          </a:r>
        </a:p>
      </dgm:t>
    </dgm:pt>
    <dgm:pt modelId="{460A0C99-4505-40DD-907B-9F81AD11083A}" type="parTrans" cxnId="{5A032AC4-3C1F-46F9-813D-110DC19EAB72}">
      <dgm:prSet/>
      <dgm:spPr/>
      <dgm:t>
        <a:bodyPr/>
        <a:lstStyle/>
        <a:p>
          <a:endParaRPr lang="en-US">
            <a:latin typeface="Adobe Devanagari" panose="02040503050201020203" pitchFamily="18" charset="0"/>
            <a:cs typeface="Adobe Devanagari" panose="02040503050201020203" pitchFamily="18" charset="0"/>
          </a:endParaRPr>
        </a:p>
      </dgm:t>
    </dgm:pt>
    <dgm:pt modelId="{F29573FB-8D94-41EB-9937-DB1AC112E415}" type="sibTrans" cxnId="{5A032AC4-3C1F-46F9-813D-110DC19EAB72}">
      <dgm:prSet/>
      <dgm:spPr/>
      <dgm:t>
        <a:bodyPr/>
        <a:lstStyle/>
        <a:p>
          <a:endParaRPr lang="en-US"/>
        </a:p>
      </dgm:t>
    </dgm:pt>
    <dgm:pt modelId="{0526E4D2-4075-4CC6-BFF3-85D8032B6083}" type="pres">
      <dgm:prSet presAssocID="{50629E92-60F9-4173-8A3A-7F53BA55FCAE}" presName="diagram" presStyleCnt="0">
        <dgm:presLayoutVars>
          <dgm:chPref val="1"/>
          <dgm:dir/>
          <dgm:animOne val="branch"/>
          <dgm:animLvl val="lvl"/>
          <dgm:resizeHandles/>
        </dgm:presLayoutVars>
      </dgm:prSet>
      <dgm:spPr/>
    </dgm:pt>
    <dgm:pt modelId="{EB5BA6B4-D7C0-4014-AB73-CCF6626EE34D}" type="pres">
      <dgm:prSet presAssocID="{5987ED8E-4B13-4C6F-BC29-39C2830C4845}" presName="root" presStyleCnt="0"/>
      <dgm:spPr/>
    </dgm:pt>
    <dgm:pt modelId="{B2AEBC57-2780-4E54-8260-D66BFD5E8E6F}" type="pres">
      <dgm:prSet presAssocID="{5987ED8E-4B13-4C6F-BC29-39C2830C4845}" presName="rootComposite" presStyleCnt="0"/>
      <dgm:spPr/>
    </dgm:pt>
    <dgm:pt modelId="{80044E51-8C40-4B9D-9F54-80B84E4D20DC}" type="pres">
      <dgm:prSet presAssocID="{5987ED8E-4B13-4C6F-BC29-39C2830C4845}" presName="rootText" presStyleLbl="node1" presStyleIdx="0" presStyleCnt="2" custScaleX="187157"/>
      <dgm:spPr/>
    </dgm:pt>
    <dgm:pt modelId="{05B4B8CB-CA62-409F-A7B7-45737C56E9CC}" type="pres">
      <dgm:prSet presAssocID="{5987ED8E-4B13-4C6F-BC29-39C2830C4845}" presName="rootConnector" presStyleLbl="node1" presStyleIdx="0" presStyleCnt="2"/>
      <dgm:spPr/>
    </dgm:pt>
    <dgm:pt modelId="{0AFB10D4-80B3-40A0-8D86-1C22F1CC7BF6}" type="pres">
      <dgm:prSet presAssocID="{5987ED8E-4B13-4C6F-BC29-39C2830C4845}" presName="childShape" presStyleCnt="0"/>
      <dgm:spPr/>
    </dgm:pt>
    <dgm:pt modelId="{E0689B4B-085E-4F81-9FEC-585F90340E42}" type="pres">
      <dgm:prSet presAssocID="{8762FA8A-02B6-4BCA-890F-073F16AAC9D4}" presName="Name13" presStyleLbl="parChTrans1D2" presStyleIdx="0" presStyleCnt="4"/>
      <dgm:spPr/>
    </dgm:pt>
    <dgm:pt modelId="{B42F817F-0A45-4E03-8F11-EA51D32E2C04}" type="pres">
      <dgm:prSet presAssocID="{9465E45C-3A73-4617-90AD-4C18741C864A}" presName="childText" presStyleLbl="bgAcc1" presStyleIdx="0" presStyleCnt="4" custScaleX="187157">
        <dgm:presLayoutVars>
          <dgm:bulletEnabled val="1"/>
        </dgm:presLayoutVars>
      </dgm:prSet>
      <dgm:spPr/>
    </dgm:pt>
    <dgm:pt modelId="{95C27C21-BDC5-4E95-8F09-E9BB7DCE0D0F}" type="pres">
      <dgm:prSet presAssocID="{460A0C99-4505-40DD-907B-9F81AD11083A}" presName="Name13" presStyleLbl="parChTrans1D2" presStyleIdx="1" presStyleCnt="4"/>
      <dgm:spPr/>
    </dgm:pt>
    <dgm:pt modelId="{603D96D2-B737-4749-8629-F558FBA459E1}" type="pres">
      <dgm:prSet presAssocID="{3B6B191E-EC58-413B-83A2-298EFC956ACB}" presName="childText" presStyleLbl="bgAcc1" presStyleIdx="1" presStyleCnt="4" custScaleX="187157">
        <dgm:presLayoutVars>
          <dgm:bulletEnabled val="1"/>
        </dgm:presLayoutVars>
      </dgm:prSet>
      <dgm:spPr/>
    </dgm:pt>
    <dgm:pt modelId="{3B6E2E44-32FD-4538-87D5-2340CCEC0DBA}" type="pres">
      <dgm:prSet presAssocID="{1992E267-ECB7-4AC6-912E-B221A8DAA0EF}" presName="root" presStyleCnt="0"/>
      <dgm:spPr/>
    </dgm:pt>
    <dgm:pt modelId="{83FD8647-6243-445A-ACED-EA33068D77C8}" type="pres">
      <dgm:prSet presAssocID="{1992E267-ECB7-4AC6-912E-B221A8DAA0EF}" presName="rootComposite" presStyleCnt="0"/>
      <dgm:spPr/>
    </dgm:pt>
    <dgm:pt modelId="{8B1E09FE-F1BE-4B98-9547-DFC717FF4E6C}" type="pres">
      <dgm:prSet presAssocID="{1992E267-ECB7-4AC6-912E-B221A8DAA0EF}" presName="rootText" presStyleLbl="node1" presStyleIdx="1" presStyleCnt="2" custScaleX="188275"/>
      <dgm:spPr/>
    </dgm:pt>
    <dgm:pt modelId="{EE829F0A-FAC4-4D95-B351-82698F0BCF61}" type="pres">
      <dgm:prSet presAssocID="{1992E267-ECB7-4AC6-912E-B221A8DAA0EF}" presName="rootConnector" presStyleLbl="node1" presStyleIdx="1" presStyleCnt="2"/>
      <dgm:spPr/>
    </dgm:pt>
    <dgm:pt modelId="{2FD28053-FA49-46B7-B8DA-FFE112926F37}" type="pres">
      <dgm:prSet presAssocID="{1992E267-ECB7-4AC6-912E-B221A8DAA0EF}" presName="childShape" presStyleCnt="0"/>
      <dgm:spPr/>
    </dgm:pt>
    <dgm:pt modelId="{5444B6CB-8D03-4D1A-A575-BD79AE261001}" type="pres">
      <dgm:prSet presAssocID="{55E57F44-3763-4313-9721-A54A7F1CC966}" presName="Name13" presStyleLbl="parChTrans1D2" presStyleIdx="2" presStyleCnt="4"/>
      <dgm:spPr/>
    </dgm:pt>
    <dgm:pt modelId="{4916D5DF-67D2-4638-B8C6-9B485C937E6B}" type="pres">
      <dgm:prSet presAssocID="{6BB73F7D-2164-40DE-BA76-65733412F6F3}" presName="childText" presStyleLbl="bgAcc1" presStyleIdx="2" presStyleCnt="4" custScaleX="189774">
        <dgm:presLayoutVars>
          <dgm:bulletEnabled val="1"/>
        </dgm:presLayoutVars>
      </dgm:prSet>
      <dgm:spPr/>
    </dgm:pt>
    <dgm:pt modelId="{04A2DCFF-2DA3-4825-8404-A90E9CBA6A83}" type="pres">
      <dgm:prSet presAssocID="{E08B052B-6A18-4403-9F78-4DAEA0AA4019}" presName="Name13" presStyleLbl="parChTrans1D2" presStyleIdx="3" presStyleCnt="4"/>
      <dgm:spPr/>
    </dgm:pt>
    <dgm:pt modelId="{ECC50D09-BBA9-469A-BD79-FAC0F01700D9}" type="pres">
      <dgm:prSet presAssocID="{44B3C593-5376-4407-8703-9FC467FAA288}" presName="childText" presStyleLbl="bgAcc1" presStyleIdx="3" presStyleCnt="4" custScaleX="190117">
        <dgm:presLayoutVars>
          <dgm:bulletEnabled val="1"/>
        </dgm:presLayoutVars>
      </dgm:prSet>
      <dgm:spPr/>
    </dgm:pt>
  </dgm:ptLst>
  <dgm:cxnLst>
    <dgm:cxn modelId="{DD56422B-FA14-488D-8057-A2ED3F5D7649}" type="presOf" srcId="{1992E267-ECB7-4AC6-912E-B221A8DAA0EF}" destId="{EE829F0A-FAC4-4D95-B351-82698F0BCF61}" srcOrd="1" destOrd="0" presId="urn:microsoft.com/office/officeart/2005/8/layout/hierarchy3"/>
    <dgm:cxn modelId="{0093592D-EDD9-41BA-9C11-F95D9A83A68E}" type="presOf" srcId="{1992E267-ECB7-4AC6-912E-B221A8DAA0EF}" destId="{8B1E09FE-F1BE-4B98-9547-DFC717FF4E6C}" srcOrd="0" destOrd="0" presId="urn:microsoft.com/office/officeart/2005/8/layout/hierarchy3"/>
    <dgm:cxn modelId="{A6ADCF2D-6170-4F24-98BA-D9FCF24C9A37}" type="presOf" srcId="{6BB73F7D-2164-40DE-BA76-65733412F6F3}" destId="{4916D5DF-67D2-4638-B8C6-9B485C937E6B}" srcOrd="0" destOrd="0" presId="urn:microsoft.com/office/officeart/2005/8/layout/hierarchy3"/>
    <dgm:cxn modelId="{08ABF761-CCD0-4BF7-A791-35FD3AA6F89F}" type="presOf" srcId="{E08B052B-6A18-4403-9F78-4DAEA0AA4019}" destId="{04A2DCFF-2DA3-4825-8404-A90E9CBA6A83}" srcOrd="0" destOrd="0" presId="urn:microsoft.com/office/officeart/2005/8/layout/hierarchy3"/>
    <dgm:cxn modelId="{3CD95F47-5596-4D6C-A4C8-C3C5658F81DE}" srcId="{5987ED8E-4B13-4C6F-BC29-39C2830C4845}" destId="{9465E45C-3A73-4617-90AD-4C18741C864A}" srcOrd="0" destOrd="0" parTransId="{8762FA8A-02B6-4BCA-890F-073F16AAC9D4}" sibTransId="{DDE8B36B-23A8-4B7F-8752-D0DBC9661419}"/>
    <dgm:cxn modelId="{F978D650-A4FE-4AB7-999B-859DAD678387}" srcId="{1992E267-ECB7-4AC6-912E-B221A8DAA0EF}" destId="{6BB73F7D-2164-40DE-BA76-65733412F6F3}" srcOrd="0" destOrd="0" parTransId="{55E57F44-3763-4313-9721-A54A7F1CC966}" sibTransId="{3A712910-09BE-4936-AB1F-F7DC78126C40}"/>
    <dgm:cxn modelId="{27F0F453-6CC4-42E5-84E0-3D51E56C3549}" srcId="{50629E92-60F9-4173-8A3A-7F53BA55FCAE}" destId="{5987ED8E-4B13-4C6F-BC29-39C2830C4845}" srcOrd="0" destOrd="0" parTransId="{F6FAC0AE-DB5C-4D86-B5A1-71E7F687BC41}" sibTransId="{C2D96A10-3509-41F9-B959-4CDA0F4815A4}"/>
    <dgm:cxn modelId="{A335A954-8043-4CF2-B7F3-C1ADFE01EA30}" type="presOf" srcId="{44B3C593-5376-4407-8703-9FC467FAA288}" destId="{ECC50D09-BBA9-469A-BD79-FAC0F01700D9}" srcOrd="0" destOrd="0" presId="urn:microsoft.com/office/officeart/2005/8/layout/hierarchy3"/>
    <dgm:cxn modelId="{9B1B3776-76F2-4924-AEA6-79AD3D8924D4}" srcId="{50629E92-60F9-4173-8A3A-7F53BA55FCAE}" destId="{1992E267-ECB7-4AC6-912E-B221A8DAA0EF}" srcOrd="1" destOrd="0" parTransId="{435A6B25-3E63-4124-A521-B580495F4113}" sibTransId="{A5DEBC55-6F72-49DF-B6CC-91E6F0B451C1}"/>
    <dgm:cxn modelId="{13501A84-B2FA-4388-B8F4-52019C869AC7}" type="presOf" srcId="{3B6B191E-EC58-413B-83A2-298EFC956ACB}" destId="{603D96D2-B737-4749-8629-F558FBA459E1}" srcOrd="0" destOrd="0" presId="urn:microsoft.com/office/officeart/2005/8/layout/hierarchy3"/>
    <dgm:cxn modelId="{106A4484-1AA6-40CF-A3C7-ACDA12C65159}" type="presOf" srcId="{55E57F44-3763-4313-9721-A54A7F1CC966}" destId="{5444B6CB-8D03-4D1A-A575-BD79AE261001}" srcOrd="0" destOrd="0" presId="urn:microsoft.com/office/officeart/2005/8/layout/hierarchy3"/>
    <dgm:cxn modelId="{B3596A8B-E6E6-41AF-8012-0FCE379D033C}" type="presOf" srcId="{460A0C99-4505-40DD-907B-9F81AD11083A}" destId="{95C27C21-BDC5-4E95-8F09-E9BB7DCE0D0F}" srcOrd="0" destOrd="0" presId="urn:microsoft.com/office/officeart/2005/8/layout/hierarchy3"/>
    <dgm:cxn modelId="{076CE48D-CEB1-41EE-B09E-3E7BA3BABAA5}" type="presOf" srcId="{8762FA8A-02B6-4BCA-890F-073F16AAC9D4}" destId="{E0689B4B-085E-4F81-9FEC-585F90340E42}" srcOrd="0" destOrd="0" presId="urn:microsoft.com/office/officeart/2005/8/layout/hierarchy3"/>
    <dgm:cxn modelId="{A78ACFA1-623B-41EF-9CCF-F04ACE7367E6}" type="presOf" srcId="{50629E92-60F9-4173-8A3A-7F53BA55FCAE}" destId="{0526E4D2-4075-4CC6-BFF3-85D8032B6083}" srcOrd="0" destOrd="0" presId="urn:microsoft.com/office/officeart/2005/8/layout/hierarchy3"/>
    <dgm:cxn modelId="{464433B6-AFAC-4D77-BFC2-2DC693C9231A}" type="presOf" srcId="{5987ED8E-4B13-4C6F-BC29-39C2830C4845}" destId="{05B4B8CB-CA62-409F-A7B7-45737C56E9CC}" srcOrd="1" destOrd="0" presId="urn:microsoft.com/office/officeart/2005/8/layout/hierarchy3"/>
    <dgm:cxn modelId="{5A032AC4-3C1F-46F9-813D-110DC19EAB72}" srcId="{5987ED8E-4B13-4C6F-BC29-39C2830C4845}" destId="{3B6B191E-EC58-413B-83A2-298EFC956ACB}" srcOrd="1" destOrd="0" parTransId="{460A0C99-4505-40DD-907B-9F81AD11083A}" sibTransId="{F29573FB-8D94-41EB-9937-DB1AC112E415}"/>
    <dgm:cxn modelId="{DD50B5C4-6621-49C6-BAD2-A4F6162C6ED2}" type="presOf" srcId="{9465E45C-3A73-4617-90AD-4C18741C864A}" destId="{B42F817F-0A45-4E03-8F11-EA51D32E2C04}" srcOrd="0" destOrd="0" presId="urn:microsoft.com/office/officeart/2005/8/layout/hierarchy3"/>
    <dgm:cxn modelId="{3D3D5FD0-E638-4D31-B1F4-DC3E36E1D0D9}" srcId="{1992E267-ECB7-4AC6-912E-B221A8DAA0EF}" destId="{44B3C593-5376-4407-8703-9FC467FAA288}" srcOrd="1" destOrd="0" parTransId="{E08B052B-6A18-4403-9F78-4DAEA0AA4019}" sibTransId="{8B1052E1-196A-459A-8B95-FF9A87D18978}"/>
    <dgm:cxn modelId="{B7E0A5D8-7BF4-45F6-9FE5-E794BE31A157}" type="presOf" srcId="{5987ED8E-4B13-4C6F-BC29-39C2830C4845}" destId="{80044E51-8C40-4B9D-9F54-80B84E4D20DC}" srcOrd="0" destOrd="0" presId="urn:microsoft.com/office/officeart/2005/8/layout/hierarchy3"/>
    <dgm:cxn modelId="{B138988F-96D9-47C5-BD99-6F273D3B25D0}" type="presParOf" srcId="{0526E4D2-4075-4CC6-BFF3-85D8032B6083}" destId="{EB5BA6B4-D7C0-4014-AB73-CCF6626EE34D}" srcOrd="0" destOrd="0" presId="urn:microsoft.com/office/officeart/2005/8/layout/hierarchy3"/>
    <dgm:cxn modelId="{A53D5463-52B7-4D81-9CAE-1C6797542975}" type="presParOf" srcId="{EB5BA6B4-D7C0-4014-AB73-CCF6626EE34D}" destId="{B2AEBC57-2780-4E54-8260-D66BFD5E8E6F}" srcOrd="0" destOrd="0" presId="urn:microsoft.com/office/officeart/2005/8/layout/hierarchy3"/>
    <dgm:cxn modelId="{35A34D07-AAFC-44A2-BF2A-EDC0761C3115}" type="presParOf" srcId="{B2AEBC57-2780-4E54-8260-D66BFD5E8E6F}" destId="{80044E51-8C40-4B9D-9F54-80B84E4D20DC}" srcOrd="0" destOrd="0" presId="urn:microsoft.com/office/officeart/2005/8/layout/hierarchy3"/>
    <dgm:cxn modelId="{243551E3-8E96-4E9F-AC85-A98BC41B95E5}" type="presParOf" srcId="{B2AEBC57-2780-4E54-8260-D66BFD5E8E6F}" destId="{05B4B8CB-CA62-409F-A7B7-45737C56E9CC}" srcOrd="1" destOrd="0" presId="urn:microsoft.com/office/officeart/2005/8/layout/hierarchy3"/>
    <dgm:cxn modelId="{37185B96-C933-4A33-9EE8-1F07F587D04C}" type="presParOf" srcId="{EB5BA6B4-D7C0-4014-AB73-CCF6626EE34D}" destId="{0AFB10D4-80B3-40A0-8D86-1C22F1CC7BF6}" srcOrd="1" destOrd="0" presId="urn:microsoft.com/office/officeart/2005/8/layout/hierarchy3"/>
    <dgm:cxn modelId="{96E131EF-7596-4EF3-9BA8-10BA6D7D9155}" type="presParOf" srcId="{0AFB10D4-80B3-40A0-8D86-1C22F1CC7BF6}" destId="{E0689B4B-085E-4F81-9FEC-585F90340E42}" srcOrd="0" destOrd="0" presId="urn:microsoft.com/office/officeart/2005/8/layout/hierarchy3"/>
    <dgm:cxn modelId="{EEC7C483-9227-4D10-989E-75BB7F11DEB8}" type="presParOf" srcId="{0AFB10D4-80B3-40A0-8D86-1C22F1CC7BF6}" destId="{B42F817F-0A45-4E03-8F11-EA51D32E2C04}" srcOrd="1" destOrd="0" presId="urn:microsoft.com/office/officeart/2005/8/layout/hierarchy3"/>
    <dgm:cxn modelId="{B6CC8F25-3171-4FAD-B11B-30C27E42BC17}" type="presParOf" srcId="{0AFB10D4-80B3-40A0-8D86-1C22F1CC7BF6}" destId="{95C27C21-BDC5-4E95-8F09-E9BB7DCE0D0F}" srcOrd="2" destOrd="0" presId="urn:microsoft.com/office/officeart/2005/8/layout/hierarchy3"/>
    <dgm:cxn modelId="{C7F65C33-6CD3-4F71-BEEC-ED79E2138522}" type="presParOf" srcId="{0AFB10D4-80B3-40A0-8D86-1C22F1CC7BF6}" destId="{603D96D2-B737-4749-8629-F558FBA459E1}" srcOrd="3" destOrd="0" presId="urn:microsoft.com/office/officeart/2005/8/layout/hierarchy3"/>
    <dgm:cxn modelId="{6C311FE0-32BA-4AE0-A24C-49115325BE5F}" type="presParOf" srcId="{0526E4D2-4075-4CC6-BFF3-85D8032B6083}" destId="{3B6E2E44-32FD-4538-87D5-2340CCEC0DBA}" srcOrd="1" destOrd="0" presId="urn:microsoft.com/office/officeart/2005/8/layout/hierarchy3"/>
    <dgm:cxn modelId="{515BF3D4-4161-4449-8691-0D332EF189B6}" type="presParOf" srcId="{3B6E2E44-32FD-4538-87D5-2340CCEC0DBA}" destId="{83FD8647-6243-445A-ACED-EA33068D77C8}" srcOrd="0" destOrd="0" presId="urn:microsoft.com/office/officeart/2005/8/layout/hierarchy3"/>
    <dgm:cxn modelId="{1EC3365C-0623-4642-B3A3-6617796393C6}" type="presParOf" srcId="{83FD8647-6243-445A-ACED-EA33068D77C8}" destId="{8B1E09FE-F1BE-4B98-9547-DFC717FF4E6C}" srcOrd="0" destOrd="0" presId="urn:microsoft.com/office/officeart/2005/8/layout/hierarchy3"/>
    <dgm:cxn modelId="{B15247B2-D168-42EC-BCE5-4E4D60DC81D7}" type="presParOf" srcId="{83FD8647-6243-445A-ACED-EA33068D77C8}" destId="{EE829F0A-FAC4-4D95-B351-82698F0BCF61}" srcOrd="1" destOrd="0" presId="urn:microsoft.com/office/officeart/2005/8/layout/hierarchy3"/>
    <dgm:cxn modelId="{8362D957-60EF-47C9-9B5F-20C6FAAA85F0}" type="presParOf" srcId="{3B6E2E44-32FD-4538-87D5-2340CCEC0DBA}" destId="{2FD28053-FA49-46B7-B8DA-FFE112926F37}" srcOrd="1" destOrd="0" presId="urn:microsoft.com/office/officeart/2005/8/layout/hierarchy3"/>
    <dgm:cxn modelId="{21A7A313-5F0C-4037-B8E8-E0163652015D}" type="presParOf" srcId="{2FD28053-FA49-46B7-B8DA-FFE112926F37}" destId="{5444B6CB-8D03-4D1A-A575-BD79AE261001}" srcOrd="0" destOrd="0" presId="urn:microsoft.com/office/officeart/2005/8/layout/hierarchy3"/>
    <dgm:cxn modelId="{09595180-DF7E-465E-9AD0-B10E1DF5A953}" type="presParOf" srcId="{2FD28053-FA49-46B7-B8DA-FFE112926F37}" destId="{4916D5DF-67D2-4638-B8C6-9B485C937E6B}" srcOrd="1" destOrd="0" presId="urn:microsoft.com/office/officeart/2005/8/layout/hierarchy3"/>
    <dgm:cxn modelId="{64284C6B-67A4-4BD3-9DD7-E9A8655D1A6B}" type="presParOf" srcId="{2FD28053-FA49-46B7-B8DA-FFE112926F37}" destId="{04A2DCFF-2DA3-4825-8404-A90E9CBA6A83}" srcOrd="2" destOrd="0" presId="urn:microsoft.com/office/officeart/2005/8/layout/hierarchy3"/>
    <dgm:cxn modelId="{EE20B09F-E6C9-4A0C-ADCC-64F479836A28}" type="presParOf" srcId="{2FD28053-FA49-46B7-B8DA-FFE112926F37}" destId="{ECC50D09-BBA9-469A-BD79-FAC0F01700D9}"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B1686-EE9F-4542-8D0F-9C4DD55D9DE2}">
      <dsp:nvSpPr>
        <dsp:cNvPr id="0" name=""/>
        <dsp:cNvSpPr/>
      </dsp:nvSpPr>
      <dsp:spPr>
        <a:xfrm>
          <a:off x="5496" y="1161193"/>
          <a:ext cx="3874470" cy="12911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rtl="0">
            <a:lnSpc>
              <a:spcPct val="90000"/>
            </a:lnSpc>
            <a:spcBef>
              <a:spcPct val="0"/>
            </a:spcBef>
            <a:spcAft>
              <a:spcPct val="35000"/>
            </a:spcAft>
            <a:buNone/>
          </a:pPr>
          <a:r>
            <a:rPr lang="hi-IN" sz="3000" b="0" i="0" u="none" strike="noStrike" kern="1200" spc="0" dirty="0">
              <a:effectLst/>
              <a:latin typeface="Adobe Devanagari" panose="02040503050201020203" pitchFamily="18" charset="0"/>
              <a:cs typeface="Adobe Devanagari" panose="02040503050201020203" pitchFamily="18" charset="0"/>
            </a:rPr>
            <a:t>निवास स्थान की आवश्यकताओं को पूरा करने वाले विद्यार्थी:</a:t>
          </a:r>
        </a:p>
      </dsp:txBody>
      <dsp:txXfrm>
        <a:off x="43312" y="1199009"/>
        <a:ext cx="3798838" cy="1215487"/>
      </dsp:txXfrm>
    </dsp:sp>
    <dsp:sp modelId="{78014144-5AEF-4CFE-A7A9-B64AC08A5547}">
      <dsp:nvSpPr>
        <dsp:cNvPr id="0" name=""/>
        <dsp:cNvSpPr/>
      </dsp:nvSpPr>
      <dsp:spPr>
        <a:xfrm rot="19547954">
          <a:off x="3752596" y="1354809"/>
          <a:ext cx="1473107" cy="75863"/>
        </a:xfrm>
        <a:custGeom>
          <a:avLst/>
          <a:gdLst/>
          <a:ahLst/>
          <a:cxnLst/>
          <a:rect l="0" t="0" r="0" b="0"/>
          <a:pathLst>
            <a:path>
              <a:moveTo>
                <a:pt x="0" y="37931"/>
              </a:moveTo>
              <a:lnTo>
                <a:pt x="1473107" y="3793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977900">
            <a:lnSpc>
              <a:spcPct val="90000"/>
            </a:lnSpc>
            <a:spcBef>
              <a:spcPct val="0"/>
            </a:spcBef>
            <a:spcAft>
              <a:spcPct val="35000"/>
            </a:spcAft>
            <a:buNone/>
          </a:pPr>
          <a:endParaRPr lang="en-US" sz="2200" kern="1200" spc="0"/>
        </a:p>
      </dsp:txBody>
      <dsp:txXfrm>
        <a:off x="4452322" y="1355913"/>
        <a:ext cx="73655" cy="73655"/>
      </dsp:txXfrm>
    </dsp:sp>
    <dsp:sp modelId="{7DDAA618-625F-4C25-BC56-6291F11906C9}">
      <dsp:nvSpPr>
        <dsp:cNvPr id="0" name=""/>
        <dsp:cNvSpPr/>
      </dsp:nvSpPr>
      <dsp:spPr>
        <a:xfrm>
          <a:off x="5098334" y="416649"/>
          <a:ext cx="4564705" cy="112415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rtl="0">
            <a:lnSpc>
              <a:spcPct val="90000"/>
            </a:lnSpc>
            <a:spcBef>
              <a:spcPct val="0"/>
            </a:spcBef>
            <a:spcAft>
              <a:spcPct val="35000"/>
            </a:spcAft>
            <a:buNone/>
          </a:pPr>
          <a:r>
            <a:rPr lang="hi-IN" sz="3000" b="0" i="0" u="none" strike="noStrike" kern="1200" spc="0" dirty="0">
              <a:effectLst/>
              <a:latin typeface="Adobe Devanagari" panose="02040503050201020203" pitchFamily="18" charset="0"/>
              <a:cs typeface="Adobe Devanagari" panose="02040503050201020203" pitchFamily="18" charset="0"/>
            </a:rPr>
            <a:t>राज्य में ली जाने वाली ट्यूशन का भुगतान करते हैं</a:t>
          </a:r>
        </a:p>
      </dsp:txBody>
      <dsp:txXfrm>
        <a:off x="5131259" y="449574"/>
        <a:ext cx="4498855" cy="1058307"/>
      </dsp:txXfrm>
    </dsp:sp>
    <dsp:sp modelId="{54A86C82-B59B-461D-B756-55005FA2003B}">
      <dsp:nvSpPr>
        <dsp:cNvPr id="0" name=""/>
        <dsp:cNvSpPr/>
      </dsp:nvSpPr>
      <dsp:spPr>
        <a:xfrm rot="1742046">
          <a:off x="3792407" y="2106972"/>
          <a:ext cx="1393485" cy="75863"/>
        </a:xfrm>
        <a:custGeom>
          <a:avLst/>
          <a:gdLst/>
          <a:ahLst/>
          <a:cxnLst/>
          <a:rect l="0" t="0" r="0" b="0"/>
          <a:pathLst>
            <a:path>
              <a:moveTo>
                <a:pt x="0" y="37931"/>
              </a:moveTo>
              <a:lnTo>
                <a:pt x="1393485" y="3793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977900">
            <a:lnSpc>
              <a:spcPct val="90000"/>
            </a:lnSpc>
            <a:spcBef>
              <a:spcPct val="0"/>
            </a:spcBef>
            <a:spcAft>
              <a:spcPct val="35000"/>
            </a:spcAft>
            <a:buNone/>
          </a:pPr>
          <a:endParaRPr lang="en-US" sz="2200" kern="1200" spc="0"/>
        </a:p>
      </dsp:txBody>
      <dsp:txXfrm>
        <a:off x="4454313" y="2110066"/>
        <a:ext cx="69674" cy="69674"/>
      </dsp:txXfrm>
    </dsp:sp>
    <dsp:sp modelId="{0967DB84-29D5-4D01-AE4A-BBD2C67FE4FC}">
      <dsp:nvSpPr>
        <dsp:cNvPr id="0" name=""/>
        <dsp:cNvSpPr/>
      </dsp:nvSpPr>
      <dsp:spPr>
        <a:xfrm>
          <a:off x="5098334" y="1769250"/>
          <a:ext cx="4573569" cy="142760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rtl="0">
            <a:lnSpc>
              <a:spcPct val="90000"/>
            </a:lnSpc>
            <a:spcBef>
              <a:spcPct val="0"/>
            </a:spcBef>
            <a:spcAft>
              <a:spcPct val="35000"/>
            </a:spcAft>
            <a:buNone/>
          </a:pPr>
          <a:r>
            <a:rPr lang="en-US" sz="3000" b="0" i="0" u="none" strike="noStrike" kern="1200" spc="0" dirty="0">
              <a:effectLst/>
              <a:latin typeface="Adobe Devanagari" panose="02040503050201020203" pitchFamily="18" charset="0"/>
              <a:cs typeface="Adobe Devanagari" panose="02040503050201020203" pitchFamily="18" charset="0"/>
            </a:rPr>
            <a:t>Washington</a:t>
          </a:r>
          <a:r>
            <a:rPr lang="hi-IN" sz="3000" b="0" i="0" u="none" strike="noStrike" kern="1200" spc="0" dirty="0">
              <a:effectLst/>
              <a:latin typeface="Adobe Devanagari" panose="02040503050201020203" pitchFamily="18" charset="0"/>
              <a:cs typeface="Adobe Devanagari" panose="02040503050201020203" pitchFamily="18" charset="0"/>
            </a:rPr>
            <a:t> कॉलेज अनुदान सहित राज्य की वित्तीय सहायता के लिए पात्र हो सकते हैं</a:t>
          </a:r>
        </a:p>
      </dsp:txBody>
      <dsp:txXfrm>
        <a:off x="5140147" y="1811063"/>
        <a:ext cx="4489943" cy="13439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E1F6CD-0B34-4028-ABAF-A28B23318971}">
      <dsp:nvSpPr>
        <dsp:cNvPr id="0" name=""/>
        <dsp:cNvSpPr/>
      </dsp:nvSpPr>
      <dsp:spPr>
        <a:xfrm>
          <a:off x="1579794" y="2756915"/>
          <a:ext cx="685902" cy="1398456"/>
        </a:xfrm>
        <a:custGeom>
          <a:avLst/>
          <a:gdLst/>
          <a:ahLst/>
          <a:cxnLst/>
          <a:rect l="0" t="0" r="0" b="0"/>
          <a:pathLst>
            <a:path>
              <a:moveTo>
                <a:pt x="0" y="0"/>
              </a:moveTo>
              <a:lnTo>
                <a:pt x="342951" y="0"/>
              </a:lnTo>
              <a:lnTo>
                <a:pt x="342951" y="1398456"/>
              </a:lnTo>
              <a:lnTo>
                <a:pt x="685902" y="139845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Adobe Devanagari" panose="02040503050201020203" pitchFamily="18" charset="0"/>
            <a:cs typeface="Adobe Devanagari" panose="02040503050201020203" pitchFamily="18" charset="0"/>
          </a:endParaRPr>
        </a:p>
      </dsp:txBody>
      <dsp:txXfrm>
        <a:off x="1883805" y="3417202"/>
        <a:ext cx="77880" cy="77880"/>
      </dsp:txXfrm>
    </dsp:sp>
    <dsp:sp modelId="{E2D204E6-E1CB-4DD7-8657-4355C8EF9FE7}">
      <dsp:nvSpPr>
        <dsp:cNvPr id="0" name=""/>
        <dsp:cNvSpPr/>
      </dsp:nvSpPr>
      <dsp:spPr>
        <a:xfrm>
          <a:off x="1579794" y="2476066"/>
          <a:ext cx="685902" cy="280848"/>
        </a:xfrm>
        <a:custGeom>
          <a:avLst/>
          <a:gdLst/>
          <a:ahLst/>
          <a:cxnLst/>
          <a:rect l="0" t="0" r="0" b="0"/>
          <a:pathLst>
            <a:path>
              <a:moveTo>
                <a:pt x="0" y="280848"/>
              </a:moveTo>
              <a:lnTo>
                <a:pt x="342951" y="280848"/>
              </a:lnTo>
              <a:lnTo>
                <a:pt x="342951" y="0"/>
              </a:lnTo>
              <a:lnTo>
                <a:pt x="685902"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Adobe Devanagari" panose="02040503050201020203" pitchFamily="18" charset="0"/>
            <a:cs typeface="Adobe Devanagari" panose="02040503050201020203" pitchFamily="18" charset="0"/>
          </a:endParaRPr>
        </a:p>
      </dsp:txBody>
      <dsp:txXfrm>
        <a:off x="1904215" y="2597961"/>
        <a:ext cx="37058" cy="37058"/>
      </dsp:txXfrm>
    </dsp:sp>
    <dsp:sp modelId="{54CBAA2C-A08E-4CCD-94B5-A0DC2342AEC7}">
      <dsp:nvSpPr>
        <dsp:cNvPr id="0" name=""/>
        <dsp:cNvSpPr/>
      </dsp:nvSpPr>
      <dsp:spPr>
        <a:xfrm>
          <a:off x="1579794" y="1077610"/>
          <a:ext cx="685902" cy="1679304"/>
        </a:xfrm>
        <a:custGeom>
          <a:avLst/>
          <a:gdLst/>
          <a:ahLst/>
          <a:cxnLst/>
          <a:rect l="0" t="0" r="0" b="0"/>
          <a:pathLst>
            <a:path>
              <a:moveTo>
                <a:pt x="0" y="1679304"/>
              </a:moveTo>
              <a:lnTo>
                <a:pt x="342951" y="1679304"/>
              </a:lnTo>
              <a:lnTo>
                <a:pt x="342951" y="0"/>
              </a:lnTo>
              <a:lnTo>
                <a:pt x="685902"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latin typeface="Adobe Devanagari" panose="02040503050201020203" pitchFamily="18" charset="0"/>
            <a:cs typeface="Adobe Devanagari" panose="02040503050201020203" pitchFamily="18" charset="0"/>
          </a:endParaRPr>
        </a:p>
      </dsp:txBody>
      <dsp:txXfrm>
        <a:off x="1877395" y="1871913"/>
        <a:ext cx="90699" cy="90699"/>
      </dsp:txXfrm>
    </dsp:sp>
    <dsp:sp modelId="{909E7003-9D53-478D-A750-487A8E162DB7}">
      <dsp:nvSpPr>
        <dsp:cNvPr id="0" name=""/>
        <dsp:cNvSpPr/>
      </dsp:nvSpPr>
      <dsp:spPr>
        <a:xfrm rot="16200000">
          <a:off x="-870245" y="2193189"/>
          <a:ext cx="3772626" cy="1127451"/>
        </a:xfrm>
        <a:prstGeom prst="roundRect">
          <a:avLst/>
        </a:prstGeom>
        <a:solidFill>
          <a:schemeClr val="accent3"/>
        </a:solidFill>
        <a:ln w="12700" cap="flat" cmpd="sng" algn="ctr">
          <a:solidFill>
            <a:schemeClr val="accent3">
              <a:shade val="50000"/>
            </a:schemeClr>
          </a:solidFill>
          <a:prstDash val="solid"/>
          <a:miter lim="800000"/>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rtl="0">
            <a:lnSpc>
              <a:spcPct val="90000"/>
            </a:lnSpc>
            <a:spcBef>
              <a:spcPct val="0"/>
            </a:spcBef>
            <a:spcAft>
              <a:spcPct val="35000"/>
            </a:spcAft>
            <a:buNone/>
          </a:pPr>
          <a:r>
            <a:rPr lang="hi-IN" sz="3000" kern="1200" dirty="0">
              <a:latin typeface="Adobe Devanagari" panose="02040503050201020203" pitchFamily="18" charset="0"/>
              <a:cs typeface="Adobe Devanagari" panose="02040503050201020203" pitchFamily="18" charset="0"/>
            </a:rPr>
            <a:t>पात्रता मानदंड</a:t>
          </a:r>
        </a:p>
      </dsp:txBody>
      <dsp:txXfrm>
        <a:off x="-815207" y="2248227"/>
        <a:ext cx="3662550" cy="1017375"/>
      </dsp:txXfrm>
    </dsp:sp>
    <dsp:sp modelId="{F4829F3F-5EB2-4123-AFA5-A7CD31F42A54}">
      <dsp:nvSpPr>
        <dsp:cNvPr id="0" name=""/>
        <dsp:cNvSpPr/>
      </dsp:nvSpPr>
      <dsp:spPr>
        <a:xfrm>
          <a:off x="2265696" y="530456"/>
          <a:ext cx="9208785" cy="1094306"/>
        </a:xfrm>
        <a:prstGeom prst="roundRect">
          <a:avLst/>
        </a:prstGeom>
        <a:solidFill>
          <a:schemeClr val="accent1"/>
        </a:solidFill>
        <a:ln w="12700" cap="flat" cmpd="sng" algn="ctr">
          <a:solidFill>
            <a:schemeClr val="accent1">
              <a:shade val="50000"/>
            </a:schemeClr>
          </a:solid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hi-IN" sz="2400" b="0" kern="1200" spc="-30" dirty="0">
              <a:latin typeface="Adobe Devanagari" panose="02040503050201020203" pitchFamily="18" charset="0"/>
              <a:cs typeface="Adobe Devanagari" panose="02040503050201020203" pitchFamily="18" charset="0"/>
            </a:rPr>
            <a:t>कहीं से भी हाई स्कूल (</a:t>
          </a:r>
          <a:r>
            <a:rPr lang="es-MX" sz="2400" b="0" kern="1200" spc="-30" dirty="0">
              <a:latin typeface="+mj-lt"/>
              <a:cs typeface="Calibri" panose="020F0502020204030204" pitchFamily="34" charset="0"/>
            </a:rPr>
            <a:t>High </a:t>
          </a:r>
          <a:r>
            <a:rPr lang="es-MX" sz="2400" b="0" kern="1200" spc="-30" dirty="0" err="1">
              <a:latin typeface="+mj-lt"/>
              <a:cs typeface="Calibri" panose="020F0502020204030204" pitchFamily="34" charset="0"/>
            </a:rPr>
            <a:t>School</a:t>
          </a:r>
          <a:r>
            <a:rPr lang="es-MX" sz="2400" b="0" kern="1200" spc="-30" dirty="0">
              <a:latin typeface="+mj-lt"/>
              <a:cs typeface="Calibri" panose="020F0502020204030204" pitchFamily="34" charset="0"/>
            </a:rPr>
            <a:t>, </a:t>
          </a:r>
          <a:r>
            <a:rPr lang="en-US" sz="2400" b="0" kern="1200" spc="-30" dirty="0">
              <a:latin typeface="+mj-lt"/>
              <a:cs typeface="Calibri" panose="020F0502020204030204" pitchFamily="34" charset="0"/>
            </a:rPr>
            <a:t>HS</a:t>
          </a:r>
          <a:r>
            <a:rPr lang="hi-IN" sz="2400" b="0" kern="1200" spc="-30" dirty="0">
              <a:latin typeface="Adobe Devanagari" panose="02040503050201020203" pitchFamily="18" charset="0"/>
              <a:cs typeface="Adobe Devanagari" panose="02040503050201020203" pitchFamily="18" charset="0"/>
            </a:rPr>
            <a:t>) डिप्लोमा, सामान्य शिक्षा विकास (</a:t>
          </a:r>
          <a:r>
            <a:rPr lang="es-MX" sz="2400" b="0" kern="1200" spc="-30" baseline="0" dirty="0">
              <a:latin typeface="+mj-lt"/>
              <a:cs typeface="Calibri" panose="020F0502020204030204" pitchFamily="34" charset="0"/>
            </a:rPr>
            <a:t>General </a:t>
          </a:r>
          <a:r>
            <a:rPr lang="es-MX" sz="2400" b="0" kern="1200" spc="-30" baseline="0" dirty="0" err="1">
              <a:latin typeface="+mj-lt"/>
              <a:cs typeface="Calibri" panose="020F0502020204030204" pitchFamily="34" charset="0"/>
            </a:rPr>
            <a:t>Educational</a:t>
          </a:r>
          <a:r>
            <a:rPr lang="es-MX" sz="2400" b="0" kern="1200" spc="-30" baseline="0" dirty="0">
              <a:latin typeface="+mj-lt"/>
              <a:cs typeface="Calibri" panose="020F0502020204030204" pitchFamily="34" charset="0"/>
            </a:rPr>
            <a:t> </a:t>
          </a:r>
          <a:r>
            <a:rPr lang="es-MX" sz="2400" b="0" kern="1200" spc="-30" baseline="0" dirty="0" err="1">
              <a:latin typeface="+mj-lt"/>
              <a:cs typeface="Calibri" panose="020F0502020204030204" pitchFamily="34" charset="0"/>
            </a:rPr>
            <a:t>Development</a:t>
          </a:r>
          <a:r>
            <a:rPr lang="es-MX" sz="2400" b="0" kern="1200" spc="-30" baseline="0" dirty="0">
              <a:latin typeface="+mj-lt"/>
              <a:cs typeface="Calibri" panose="020F0502020204030204" pitchFamily="34" charset="0"/>
            </a:rPr>
            <a:t>, GED</a:t>
          </a:r>
          <a:r>
            <a:rPr lang="hi-IN" sz="2400" b="0" kern="1200" spc="-30" dirty="0">
              <a:latin typeface="Adobe Devanagari" panose="02040503050201020203" pitchFamily="18" charset="0"/>
              <a:cs typeface="Adobe Devanagari" panose="02040503050201020203" pitchFamily="18" charset="0"/>
            </a:rPr>
            <a:t>) या समकक्ष अर्जित करें</a:t>
          </a:r>
        </a:p>
      </dsp:txBody>
      <dsp:txXfrm>
        <a:off x="2319116" y="583876"/>
        <a:ext cx="9101945" cy="987466"/>
      </dsp:txXfrm>
    </dsp:sp>
    <dsp:sp modelId="{74E64C21-ED75-4564-96AB-467B119A11AA}">
      <dsp:nvSpPr>
        <dsp:cNvPr id="0" name=""/>
        <dsp:cNvSpPr/>
      </dsp:nvSpPr>
      <dsp:spPr>
        <a:xfrm>
          <a:off x="2265696" y="1886159"/>
          <a:ext cx="9208785" cy="1179814"/>
        </a:xfrm>
        <a:prstGeom prst="roundRect">
          <a:avLst/>
        </a:prstGeom>
        <a:solidFill>
          <a:schemeClr val="accent1"/>
        </a:solidFill>
        <a:ln w="12700" cap="flat" cmpd="sng" algn="ctr">
          <a:solidFill>
            <a:schemeClr val="accent1">
              <a:shade val="50000"/>
            </a:schemeClr>
          </a:solid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ts val="800"/>
            </a:spcAft>
            <a:buNone/>
          </a:pPr>
          <a:r>
            <a:rPr lang="hi-IN" sz="2400" b="0" kern="1200" dirty="0">
              <a:latin typeface="Adobe Devanagari" panose="02040503050201020203" pitchFamily="18" charset="0"/>
              <a:cs typeface="Adobe Devanagari" panose="02040503050201020203" pitchFamily="18" charset="0"/>
            </a:rPr>
            <a:t>पहले सत्र से ठीक पूर्व एक वर्ष के लिए </a:t>
          </a:r>
          <a:r>
            <a:rPr lang="en-US" sz="2400" b="0" kern="1200" dirty="0">
              <a:latin typeface="Adobe Devanagari" panose="02040503050201020203" pitchFamily="18" charset="0"/>
              <a:cs typeface="Adobe Devanagari" panose="02040503050201020203" pitchFamily="18" charset="0"/>
            </a:rPr>
            <a:t>Washington</a:t>
          </a:r>
          <a:r>
            <a:rPr lang="hi-IN" sz="2400" b="0" kern="1200" dirty="0">
              <a:latin typeface="Adobe Devanagari" panose="02040503050201020203" pitchFamily="18" charset="0"/>
              <a:cs typeface="Adobe Devanagari" panose="02040503050201020203" pitchFamily="18" charset="0"/>
            </a:rPr>
            <a:t> </a:t>
          </a:r>
        </a:p>
        <a:p>
          <a:pPr marL="0" lvl="0" indent="0" algn="ctr" defTabSz="1066800" rtl="0">
            <a:lnSpc>
              <a:spcPct val="90000"/>
            </a:lnSpc>
            <a:spcBef>
              <a:spcPct val="0"/>
            </a:spcBef>
            <a:spcAft>
              <a:spcPts val="800"/>
            </a:spcAft>
            <a:buNone/>
          </a:pPr>
          <a:r>
            <a:rPr lang="hi-IN" sz="2400" b="0" kern="1200" dirty="0">
              <a:latin typeface="Adobe Devanagari" panose="02040503050201020203" pitchFamily="18" charset="0"/>
              <a:cs typeface="Adobe Devanagari" panose="02040503050201020203" pitchFamily="18" charset="0"/>
            </a:rPr>
            <a:t>में प्राथमिक निवास स्थान बनाए रखें</a:t>
          </a:r>
        </a:p>
      </dsp:txBody>
      <dsp:txXfrm>
        <a:off x="2323290" y="1943753"/>
        <a:ext cx="9093597" cy="1064626"/>
      </dsp:txXfrm>
    </dsp:sp>
    <dsp:sp modelId="{6C63EEFE-CA36-4066-81BE-B9E8405DF049}">
      <dsp:nvSpPr>
        <dsp:cNvPr id="0" name=""/>
        <dsp:cNvSpPr/>
      </dsp:nvSpPr>
      <dsp:spPr>
        <a:xfrm>
          <a:off x="2265696" y="3327369"/>
          <a:ext cx="9208167" cy="1656004"/>
        </a:xfrm>
        <a:prstGeom prst="roundRect">
          <a:avLst/>
        </a:prstGeom>
        <a:solidFill>
          <a:schemeClr val="accent1"/>
        </a:solidFill>
        <a:ln w="12700" cap="flat" cmpd="sng" algn="ctr">
          <a:solidFill>
            <a:schemeClr val="accent1">
              <a:shade val="50000"/>
            </a:schemeClr>
          </a:solid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hi-IN" sz="2400" b="0" kern="1200" dirty="0">
              <a:latin typeface="Adobe Devanagari" panose="02040503050201020203" pitchFamily="18" charset="0"/>
              <a:cs typeface="Adobe Devanagari" panose="02040503050201020203" pitchFamily="18" charset="0"/>
            </a:rPr>
            <a:t>यह बताते हुए एक हलफनामे पर हस्ताक्षर करें कि वे उपरोक्त आवश्यकताओं </a:t>
          </a:r>
          <a:br>
            <a:rPr lang="en-US" sz="2400" b="0" kern="1200" dirty="0">
              <a:latin typeface="Adobe Devanagari" panose="02040503050201020203" pitchFamily="18" charset="0"/>
              <a:cs typeface="Adobe Devanagari" panose="02040503050201020203" pitchFamily="18" charset="0"/>
            </a:rPr>
          </a:br>
          <a:r>
            <a:rPr lang="hi-IN" sz="2400" b="0" kern="1200" dirty="0">
              <a:latin typeface="Adobe Devanagari" panose="02040503050201020203" pitchFamily="18" charset="0"/>
              <a:cs typeface="Adobe Devanagari" panose="02040503050201020203" pitchFamily="18" charset="0"/>
            </a:rPr>
            <a:t>को पूरा करते हैं और पात्र होने पर संयुक्त राज्य अमेरिका (</a:t>
          </a:r>
          <a:r>
            <a:rPr lang="en-US" sz="2400" b="0" kern="1200" dirty="0">
              <a:latin typeface="+mj-lt"/>
              <a:cs typeface="Calibri" panose="020F0502020204030204" pitchFamily="34" charset="0"/>
            </a:rPr>
            <a:t>United States of America, USA</a:t>
          </a:r>
          <a:r>
            <a:rPr lang="hi-IN" sz="2400" b="0" kern="1200" dirty="0">
              <a:latin typeface="Adobe Devanagari" panose="02040503050201020203" pitchFamily="18" charset="0"/>
              <a:cs typeface="Adobe Devanagari" panose="02040503050201020203" pitchFamily="18" charset="0"/>
            </a:rPr>
            <a:t>) के स्थायी निवास के लिए आवेदन करेंगे</a:t>
          </a:r>
        </a:p>
      </dsp:txBody>
      <dsp:txXfrm>
        <a:off x="2346535" y="3408208"/>
        <a:ext cx="9046489" cy="14943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044E51-8C40-4B9D-9F54-80B84E4D20DC}">
      <dsp:nvSpPr>
        <dsp:cNvPr id="0" name=""/>
        <dsp:cNvSpPr/>
      </dsp:nvSpPr>
      <dsp:spPr>
        <a:xfrm>
          <a:off x="420766" y="1185"/>
          <a:ext cx="4994645" cy="13343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46990" rIns="70485" bIns="46990" numCol="1" spcCol="1270" anchor="ctr" anchorCtr="0">
          <a:noAutofit/>
        </a:bodyPr>
        <a:lstStyle/>
        <a:p>
          <a:pPr marL="0" lvl="0" indent="0" algn="ctr" defTabSz="1644650" rtl="0">
            <a:lnSpc>
              <a:spcPct val="90000"/>
            </a:lnSpc>
            <a:spcBef>
              <a:spcPct val="0"/>
            </a:spcBef>
            <a:spcAft>
              <a:spcPct val="35000"/>
            </a:spcAft>
            <a:buNone/>
          </a:pPr>
          <a:r>
            <a:rPr lang="hi-IN" sz="3700" kern="1200">
              <a:latin typeface="Adobe Devanagari" panose="02040503050201020203" pitchFamily="18" charset="0"/>
              <a:cs typeface="Adobe Devanagari" panose="02040503050201020203" pitchFamily="18" charset="0"/>
            </a:rPr>
            <a:t>निवास स्थान की आवश्यकताएँ </a:t>
          </a:r>
        </a:p>
      </dsp:txBody>
      <dsp:txXfrm>
        <a:off x="459848" y="40267"/>
        <a:ext cx="4916481" cy="1256182"/>
      </dsp:txXfrm>
    </dsp:sp>
    <dsp:sp modelId="{E0689B4B-085E-4F81-9FEC-585F90340E42}">
      <dsp:nvSpPr>
        <dsp:cNvPr id="0" name=""/>
        <dsp:cNvSpPr/>
      </dsp:nvSpPr>
      <dsp:spPr>
        <a:xfrm>
          <a:off x="920231" y="1335532"/>
          <a:ext cx="499464" cy="1000759"/>
        </a:xfrm>
        <a:custGeom>
          <a:avLst/>
          <a:gdLst/>
          <a:ahLst/>
          <a:cxnLst/>
          <a:rect l="0" t="0" r="0" b="0"/>
          <a:pathLst>
            <a:path>
              <a:moveTo>
                <a:pt x="0" y="0"/>
              </a:moveTo>
              <a:lnTo>
                <a:pt x="0" y="1000759"/>
              </a:lnTo>
              <a:lnTo>
                <a:pt x="499464" y="10007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2F817F-0A45-4E03-8F11-EA51D32E2C04}">
      <dsp:nvSpPr>
        <dsp:cNvPr id="0" name=""/>
        <dsp:cNvSpPr/>
      </dsp:nvSpPr>
      <dsp:spPr>
        <a:xfrm>
          <a:off x="1419695" y="1669118"/>
          <a:ext cx="3995716" cy="13343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marL="0" lvl="0" indent="0" algn="ctr" defTabSz="1333500" rtl="0">
            <a:lnSpc>
              <a:spcPct val="90000"/>
            </a:lnSpc>
            <a:spcBef>
              <a:spcPct val="0"/>
            </a:spcBef>
            <a:spcAft>
              <a:spcPct val="35000"/>
            </a:spcAft>
            <a:buNone/>
          </a:pPr>
          <a:r>
            <a:rPr lang="hi-IN" sz="3000" kern="1200" dirty="0">
              <a:latin typeface="Adobe Devanagari" panose="02040503050201020203" pitchFamily="18" charset="0"/>
              <a:cs typeface="Adobe Devanagari" panose="02040503050201020203" pitchFamily="18" charset="0"/>
            </a:rPr>
            <a:t>ट्यूशन के उद्देश्यों के लिए </a:t>
          </a:r>
          <a:r>
            <a:rPr lang="en-US" sz="3000" kern="1200" dirty="0">
              <a:latin typeface="Adobe Devanagari" panose="02040503050201020203" pitchFamily="18" charset="0"/>
              <a:cs typeface="Adobe Devanagari" panose="02040503050201020203" pitchFamily="18" charset="0"/>
            </a:rPr>
            <a:t>Washington</a:t>
          </a:r>
          <a:r>
            <a:rPr lang="hi-IN" sz="3000" kern="1200" dirty="0">
              <a:latin typeface="Adobe Devanagari" panose="02040503050201020203" pitchFamily="18" charset="0"/>
              <a:cs typeface="Adobe Devanagari" panose="02040503050201020203" pitchFamily="18" charset="0"/>
            </a:rPr>
            <a:t> निवासी</a:t>
          </a:r>
        </a:p>
      </dsp:txBody>
      <dsp:txXfrm>
        <a:off x="1458777" y="1708200"/>
        <a:ext cx="3917552" cy="1256182"/>
      </dsp:txXfrm>
    </dsp:sp>
    <dsp:sp modelId="{95C27C21-BDC5-4E95-8F09-E9BB7DCE0D0F}">
      <dsp:nvSpPr>
        <dsp:cNvPr id="0" name=""/>
        <dsp:cNvSpPr/>
      </dsp:nvSpPr>
      <dsp:spPr>
        <a:xfrm>
          <a:off x="920231" y="1335532"/>
          <a:ext cx="499464" cy="2668692"/>
        </a:xfrm>
        <a:custGeom>
          <a:avLst/>
          <a:gdLst/>
          <a:ahLst/>
          <a:cxnLst/>
          <a:rect l="0" t="0" r="0" b="0"/>
          <a:pathLst>
            <a:path>
              <a:moveTo>
                <a:pt x="0" y="0"/>
              </a:moveTo>
              <a:lnTo>
                <a:pt x="0" y="2668692"/>
              </a:lnTo>
              <a:lnTo>
                <a:pt x="499464" y="26686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3D96D2-B737-4749-8629-F558FBA459E1}">
      <dsp:nvSpPr>
        <dsp:cNvPr id="0" name=""/>
        <dsp:cNvSpPr/>
      </dsp:nvSpPr>
      <dsp:spPr>
        <a:xfrm>
          <a:off x="1419695" y="3337051"/>
          <a:ext cx="3995716" cy="13343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marL="0" lvl="0" indent="0" algn="ctr" defTabSz="1333500" rtl="0">
            <a:lnSpc>
              <a:spcPct val="90000"/>
            </a:lnSpc>
            <a:spcBef>
              <a:spcPct val="0"/>
            </a:spcBef>
            <a:spcAft>
              <a:spcPct val="35000"/>
            </a:spcAft>
            <a:buNone/>
          </a:pPr>
          <a:r>
            <a:rPr lang="hi-IN" sz="3000" kern="1200">
              <a:latin typeface="Adobe Devanagari" panose="02040503050201020203" pitchFamily="18" charset="0"/>
              <a:cs typeface="Adobe Devanagari" panose="02040503050201020203" pitchFamily="18" charset="0"/>
            </a:rPr>
            <a:t>नया निवासिता कानून!</a:t>
          </a:r>
        </a:p>
      </dsp:txBody>
      <dsp:txXfrm>
        <a:off x="1458777" y="3376133"/>
        <a:ext cx="3917552" cy="1256182"/>
      </dsp:txXfrm>
    </dsp:sp>
    <dsp:sp modelId="{8B1E09FE-F1BE-4B98-9547-DFC717FF4E6C}">
      <dsp:nvSpPr>
        <dsp:cNvPr id="0" name=""/>
        <dsp:cNvSpPr/>
      </dsp:nvSpPr>
      <dsp:spPr>
        <a:xfrm>
          <a:off x="6082585" y="1185"/>
          <a:ext cx="5024481" cy="13343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46990" rIns="70485" bIns="46990" numCol="1" spcCol="1270" anchor="ctr" anchorCtr="0">
          <a:noAutofit/>
        </a:bodyPr>
        <a:lstStyle/>
        <a:p>
          <a:pPr marL="0" lvl="0" indent="0" algn="ctr" defTabSz="1644650" rtl="0">
            <a:lnSpc>
              <a:spcPct val="90000"/>
            </a:lnSpc>
            <a:spcBef>
              <a:spcPct val="0"/>
            </a:spcBef>
            <a:spcAft>
              <a:spcPct val="35000"/>
            </a:spcAft>
            <a:buNone/>
          </a:pPr>
          <a:r>
            <a:rPr lang="hi-IN" sz="3700" kern="1200">
              <a:latin typeface="Adobe Devanagari" panose="02040503050201020203" pitchFamily="18" charset="0"/>
              <a:cs typeface="Adobe Devanagari" panose="02040503050201020203" pitchFamily="18" charset="0"/>
            </a:rPr>
            <a:t>कार्यक्रम की आवश्यकताएँ </a:t>
          </a:r>
        </a:p>
      </dsp:txBody>
      <dsp:txXfrm>
        <a:off x="6121667" y="40267"/>
        <a:ext cx="4946317" cy="1256182"/>
      </dsp:txXfrm>
    </dsp:sp>
    <dsp:sp modelId="{5444B6CB-8D03-4D1A-A575-BD79AE261001}">
      <dsp:nvSpPr>
        <dsp:cNvPr id="0" name=""/>
        <dsp:cNvSpPr/>
      </dsp:nvSpPr>
      <dsp:spPr>
        <a:xfrm>
          <a:off x="6585033" y="1335532"/>
          <a:ext cx="502448" cy="1000759"/>
        </a:xfrm>
        <a:custGeom>
          <a:avLst/>
          <a:gdLst/>
          <a:ahLst/>
          <a:cxnLst/>
          <a:rect l="0" t="0" r="0" b="0"/>
          <a:pathLst>
            <a:path>
              <a:moveTo>
                <a:pt x="0" y="0"/>
              </a:moveTo>
              <a:lnTo>
                <a:pt x="0" y="1000759"/>
              </a:lnTo>
              <a:lnTo>
                <a:pt x="502448" y="10007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16D5DF-67D2-4638-B8C6-9B485C937E6B}">
      <dsp:nvSpPr>
        <dsp:cNvPr id="0" name=""/>
        <dsp:cNvSpPr/>
      </dsp:nvSpPr>
      <dsp:spPr>
        <a:xfrm>
          <a:off x="7087482" y="1669118"/>
          <a:ext cx="4051588" cy="13343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marL="0" lvl="0" indent="0" algn="ctr" defTabSz="1333500" rtl="0">
            <a:lnSpc>
              <a:spcPct val="90000"/>
            </a:lnSpc>
            <a:spcBef>
              <a:spcPct val="0"/>
            </a:spcBef>
            <a:spcAft>
              <a:spcPct val="35000"/>
            </a:spcAft>
            <a:buNone/>
          </a:pPr>
          <a:r>
            <a:rPr lang="hi-IN" sz="3000" kern="1200" dirty="0">
              <a:latin typeface="Adobe Devanagari" panose="02040503050201020203" pitchFamily="18" charset="0"/>
              <a:cs typeface="Adobe Devanagari" panose="02040503050201020203" pitchFamily="18" charset="0"/>
            </a:rPr>
            <a:t>उदाहरण: </a:t>
          </a:r>
          <a:r>
            <a:rPr lang="en-US" sz="3000" kern="1200" dirty="0">
              <a:latin typeface="Adobe Devanagari" panose="02040503050201020203" pitchFamily="18" charset="0"/>
              <a:cs typeface="Adobe Devanagari" panose="02040503050201020203" pitchFamily="18" charset="0"/>
            </a:rPr>
            <a:t>Washington</a:t>
          </a:r>
          <a:r>
            <a:rPr lang="hi-IN" sz="3000" kern="1200" dirty="0">
              <a:latin typeface="Adobe Devanagari" panose="02040503050201020203" pitchFamily="18" charset="0"/>
              <a:cs typeface="Adobe Devanagari" panose="02040503050201020203" pitchFamily="18" charset="0"/>
            </a:rPr>
            <a:t> कॉलेज अनुदान के लिए आमदनी पात्रता  </a:t>
          </a:r>
        </a:p>
      </dsp:txBody>
      <dsp:txXfrm>
        <a:off x="7126564" y="1708200"/>
        <a:ext cx="3973424" cy="1256182"/>
      </dsp:txXfrm>
    </dsp:sp>
    <dsp:sp modelId="{04A2DCFF-2DA3-4825-8404-A90E9CBA6A83}">
      <dsp:nvSpPr>
        <dsp:cNvPr id="0" name=""/>
        <dsp:cNvSpPr/>
      </dsp:nvSpPr>
      <dsp:spPr>
        <a:xfrm>
          <a:off x="6585033" y="1335532"/>
          <a:ext cx="502448" cy="2668692"/>
        </a:xfrm>
        <a:custGeom>
          <a:avLst/>
          <a:gdLst/>
          <a:ahLst/>
          <a:cxnLst/>
          <a:rect l="0" t="0" r="0" b="0"/>
          <a:pathLst>
            <a:path>
              <a:moveTo>
                <a:pt x="0" y="0"/>
              </a:moveTo>
              <a:lnTo>
                <a:pt x="0" y="2668692"/>
              </a:lnTo>
              <a:lnTo>
                <a:pt x="502448" y="26686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C50D09-BBA9-469A-BD79-FAC0F01700D9}">
      <dsp:nvSpPr>
        <dsp:cNvPr id="0" name=""/>
        <dsp:cNvSpPr/>
      </dsp:nvSpPr>
      <dsp:spPr>
        <a:xfrm>
          <a:off x="7087482" y="3337051"/>
          <a:ext cx="4058911" cy="13343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marL="0" lvl="0" indent="0" algn="ctr" defTabSz="1333500" rtl="0">
            <a:lnSpc>
              <a:spcPct val="90000"/>
            </a:lnSpc>
            <a:spcBef>
              <a:spcPct val="0"/>
            </a:spcBef>
            <a:spcAft>
              <a:spcPct val="35000"/>
            </a:spcAft>
            <a:buNone/>
          </a:pPr>
          <a:r>
            <a:rPr lang="hi-IN" sz="3000" kern="1200">
              <a:latin typeface="Adobe Devanagari" panose="02040503050201020203" pitchFamily="18" charset="0"/>
              <a:cs typeface="Adobe Devanagari" panose="02040503050201020203" pitchFamily="18" charset="0"/>
            </a:rPr>
            <a:t>उदाहरण: कॉलेज बाउंड छात्रवृत्ति के लिए प्रतिज्ञा आवश्यकताएँ </a:t>
          </a:r>
        </a:p>
      </dsp:txBody>
      <dsp:txXfrm>
        <a:off x="7126564" y="3376133"/>
        <a:ext cx="3980747" cy="125618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CE6030-7991-4252-AC2C-FA4B27D3E3DC}" type="datetimeFigureOut">
              <a:rPr lang="en-US" smtClean="0"/>
              <a:t>9/24/2021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B2FBEC-77A0-4C7A-856B-1EEB12700E6D}" type="slidenum">
              <a:rPr lang="en-US" smtClean="0"/>
              <a:t>‹#›</a:t>
            </a:fld>
            <a:endParaRPr lang="en-US"/>
          </a:p>
        </p:txBody>
      </p:sp>
    </p:spTree>
    <p:extLst>
      <p:ext uri="{BB962C8B-B14F-4D97-AF65-F5344CB8AC3E}">
        <p14:creationId xmlns:p14="http://schemas.microsoft.com/office/powerpoint/2010/main" val="340642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i-IN" dirty="0">
                <a:latin typeface="Adobe Devanagari" panose="02040503050201020203" pitchFamily="18" charset="0"/>
                <a:cs typeface="Adobe Devanagari" panose="02040503050201020203" pitchFamily="18" charset="0"/>
              </a:rPr>
              <a:t>कई राज्य द्वारा वित्तपोषित कार्यक्रम केवल </a:t>
            </a:r>
            <a:r>
              <a:rPr lang="en-US" dirty="0">
                <a:latin typeface="Adobe Devanagari" panose="02040503050201020203" pitchFamily="18" charset="0"/>
                <a:cs typeface="Adobe Devanagari" panose="02040503050201020203" pitchFamily="18" charset="0"/>
              </a:rPr>
              <a:t>Washington</a:t>
            </a:r>
            <a:r>
              <a:rPr lang="hi-IN" dirty="0">
                <a:latin typeface="Adobe Devanagari" panose="02040503050201020203" pitchFamily="18" charset="0"/>
                <a:cs typeface="Adobe Devanagari" panose="02040503050201020203" pitchFamily="18" charset="0"/>
              </a:rPr>
              <a:t> निवासियों के लिए हैं या </a:t>
            </a:r>
            <a:r>
              <a:rPr lang="en-US" dirty="0">
                <a:latin typeface="Adobe Devanagari" panose="02040503050201020203" pitchFamily="18" charset="0"/>
                <a:cs typeface="Adobe Devanagari" panose="02040503050201020203" pitchFamily="18" charset="0"/>
              </a:rPr>
              <a:t>Washington</a:t>
            </a:r>
            <a:r>
              <a:rPr lang="hi-IN" dirty="0">
                <a:latin typeface="Adobe Devanagari" panose="02040503050201020203" pitchFamily="18" charset="0"/>
                <a:cs typeface="Adobe Devanagari" panose="02040503050201020203" pitchFamily="18" charset="0"/>
              </a:rPr>
              <a:t> निवासियों से कम शुल्क लेते हैं।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dobe Devanagari" panose="02040503050201020203" pitchFamily="18" charset="0"/>
              <a:cs typeface="Adobe Devanagari" panose="020405030502010202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i-IN" dirty="0">
                <a:latin typeface="Adobe Devanagari" panose="02040503050201020203" pitchFamily="18" charset="0"/>
                <a:cs typeface="Adobe Devanagari" panose="02040503050201020203" pitchFamily="18" charset="0"/>
              </a:rPr>
              <a:t>ट्यूशन और वित्तीय सहायता में निवास स्थान को साबित करने के </a:t>
            </a:r>
            <a:r>
              <a:rPr lang="en-US" dirty="0">
                <a:latin typeface="+mn-lt"/>
                <a:cs typeface="Calibri" panose="020F0502020204030204" pitchFamily="34" charset="0"/>
              </a:rPr>
              <a:t>25</a:t>
            </a:r>
            <a:r>
              <a:rPr lang="hi-IN" dirty="0">
                <a:latin typeface="Adobe Devanagari" panose="02040503050201020203" pitchFamily="18" charset="0"/>
                <a:cs typeface="Adobe Devanagari" panose="02040503050201020203" pitchFamily="18" charset="0"/>
              </a:rPr>
              <a:t> से ज़्यादा तरीके हैं, जिनमें से पांच का उपयोग </a:t>
            </a:r>
            <a:r>
              <a:rPr lang="en-US" dirty="0">
                <a:latin typeface="Adobe Devanagari" panose="02040503050201020203" pitchFamily="18" charset="0"/>
                <a:cs typeface="Adobe Devanagari" panose="02040503050201020203" pitchFamily="18" charset="0"/>
              </a:rPr>
              <a:t>Washington</a:t>
            </a:r>
            <a:r>
              <a:rPr lang="hi-IN" dirty="0">
                <a:latin typeface="Adobe Devanagari" panose="02040503050201020203" pitchFamily="18" charset="0"/>
                <a:cs typeface="Adobe Devanagari" panose="02040503050201020203" pitchFamily="18" charset="0"/>
              </a:rPr>
              <a:t> कॉलेज अनुदान के लिए किया जाता है।</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Adobe Devanagari" panose="02040503050201020203" pitchFamily="18" charset="0"/>
              <a:cs typeface="Adobe Devanagari" panose="020405030502010202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i-IN" b="1" dirty="0">
                <a:latin typeface="Adobe Devanagari" panose="02040503050201020203" pitchFamily="18" charset="0"/>
                <a:cs typeface="Adobe Devanagari" panose="02040503050201020203" pitchFamily="18" charset="0"/>
              </a:rPr>
              <a:t>**बिना दस्तावेज़ वाले विद्यार्थियों, जिनके पास कभी बाल्यावस्था आगमन के लिए आस्थगित कार्रवाई (</a:t>
            </a:r>
            <a:r>
              <a:rPr lang="en-US" sz="1200" b="1" kern="1200" dirty="0">
                <a:solidFill>
                  <a:schemeClr val="tx1"/>
                </a:solidFill>
                <a:latin typeface="+mn-lt"/>
                <a:ea typeface="+mn-ea"/>
                <a:cs typeface="Calibri" panose="020F0502020204030204" pitchFamily="34" charset="0"/>
              </a:rPr>
              <a:t>Deferred Action for Childhood Arrivals</a:t>
            </a:r>
            <a:r>
              <a:rPr lang="hi-IN" b="1" dirty="0">
                <a:latin typeface="+mn-lt"/>
                <a:cs typeface="Adobe Devanagari" panose="02040503050201020203" pitchFamily="18" charset="0"/>
              </a:rPr>
              <a:t>, </a:t>
            </a:r>
            <a:r>
              <a:rPr lang="en-US" b="1" dirty="0">
                <a:latin typeface="+mn-lt"/>
                <a:cs typeface="Calibri" panose="020F0502020204030204" pitchFamily="34" charset="0"/>
              </a:rPr>
              <a:t>DACA</a:t>
            </a:r>
            <a:r>
              <a:rPr lang="hi-IN" b="1" dirty="0">
                <a:latin typeface="Adobe Devanagari" panose="02040503050201020203" pitchFamily="18" charset="0"/>
                <a:cs typeface="Adobe Devanagari" panose="02040503050201020203" pitchFamily="18" charset="0"/>
              </a:rPr>
              <a:t>) नहीं था, को उनमें से केवल एक तरीके (नया निवास कानून - सेनेट बिल (</a:t>
            </a:r>
            <a:r>
              <a:rPr lang="en-US" sz="1200" b="1" kern="1200" dirty="0">
                <a:solidFill>
                  <a:schemeClr val="tx1"/>
                </a:solidFill>
                <a:latin typeface="+mn-lt"/>
                <a:ea typeface="+mn-ea"/>
                <a:cs typeface="Calibri" panose="020F0502020204030204" pitchFamily="34" charset="0"/>
              </a:rPr>
              <a:t>Senate Bill, SB) 5194</a:t>
            </a:r>
            <a:r>
              <a:rPr lang="hi-IN" b="1" dirty="0">
                <a:latin typeface="Adobe Devanagari" panose="02040503050201020203" pitchFamily="18" charset="0"/>
                <a:cs typeface="Adobe Devanagari" panose="02040503050201020203" pitchFamily="18" charset="0"/>
              </a:rPr>
              <a:t>) तक पहुंच प्राप्त है।</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latin typeface="Adobe Devanagari" panose="02040503050201020203" pitchFamily="18" charset="0"/>
              <a:cs typeface="Adobe Devanagari" panose="02040503050201020203" pitchFamily="18" charset="0"/>
            </a:endParaRPr>
          </a:p>
          <a:p>
            <a:endParaRPr lang="en-US" dirty="0">
              <a:latin typeface="Adobe Devanagari" panose="02040503050201020203" pitchFamily="18" charset="0"/>
              <a:cs typeface="Adobe Devanagari" panose="02040503050201020203" pitchFamily="18" charset="0"/>
            </a:endParaRPr>
          </a:p>
        </p:txBody>
      </p:sp>
      <p:sp>
        <p:nvSpPr>
          <p:cNvPr id="4" name="Slide Number Placeholder 3"/>
          <p:cNvSpPr>
            <a:spLocks noGrp="1"/>
          </p:cNvSpPr>
          <p:nvPr>
            <p:ph type="sldNum" sz="quarter" idx="5"/>
          </p:nvPr>
        </p:nvSpPr>
        <p:spPr/>
        <p:txBody>
          <a:bodyPr/>
          <a:lstStyle/>
          <a:p>
            <a:pPr rtl="0"/>
            <a:fld id="{22B2FBEC-77A0-4C7A-856B-1EEB12700E6D}" type="slidenum">
              <a:rPr/>
              <a:t>1</a:t>
            </a:fld>
            <a:endParaRPr/>
          </a:p>
        </p:txBody>
      </p:sp>
    </p:spTree>
    <p:extLst>
      <p:ext uri="{BB962C8B-B14F-4D97-AF65-F5344CB8AC3E}">
        <p14:creationId xmlns:p14="http://schemas.microsoft.com/office/powerpoint/2010/main" val="392443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hi-IN" sz="1200" dirty="0">
                <a:latin typeface="Adobe Devanagari" panose="02040503050201020203" pitchFamily="18" charset="0"/>
                <a:cs typeface="Adobe Devanagari" panose="02040503050201020203" pitchFamily="18" charset="0"/>
              </a:rPr>
              <a:t>ट्यूशन और वित्तीय सहायता के लिए निवास स्थान साबित करने के </a:t>
            </a:r>
            <a:r>
              <a:rPr lang="en-US" sz="1200" dirty="0">
                <a:latin typeface="+mn-lt"/>
                <a:cs typeface="Calibri" panose="020F0502020204030204" pitchFamily="34" charset="0"/>
              </a:rPr>
              <a:t>25</a:t>
            </a:r>
            <a:r>
              <a:rPr lang="hi-IN" sz="1200" dirty="0">
                <a:latin typeface="Adobe Devanagari" panose="02040503050201020203" pitchFamily="18" charset="0"/>
                <a:cs typeface="Adobe Devanagari" panose="02040503050201020203" pitchFamily="18" charset="0"/>
              </a:rPr>
              <a:t> से ज़्यादा तरीकों में से, </a:t>
            </a:r>
            <a:r>
              <a:rPr lang="en-US" sz="1200" dirty="0">
                <a:latin typeface="+mn-lt"/>
                <a:cs typeface="Calibri" panose="020F0502020204030204" pitchFamily="34" charset="0"/>
              </a:rPr>
              <a:t>SB 5194</a:t>
            </a:r>
            <a:r>
              <a:rPr lang="hi-IN" sz="1200" dirty="0">
                <a:latin typeface="Adobe Devanagari" panose="02040503050201020203" pitchFamily="18" charset="0"/>
                <a:cs typeface="Adobe Devanagari" panose="02040503050201020203" pitchFamily="18" charset="0"/>
              </a:rPr>
              <a:t> पात्रता के लिए सबसे सुलभ मार्ग है। </a:t>
            </a:r>
            <a:r>
              <a:rPr lang="en-US" sz="1200" dirty="0">
                <a:solidFill>
                  <a:srgbClr val="0D0D0D"/>
                </a:solidFill>
                <a:effectLst/>
                <a:latin typeface="Adobe Devanagari" panose="02040503050201020203" pitchFamily="18" charset="0"/>
                <a:ea typeface="Calibri" panose="020F0502020204030204" pitchFamily="34" charset="0"/>
                <a:cs typeface="Adobe Devanagari" panose="02040503050201020203" pitchFamily="18" charset="0"/>
              </a:rPr>
              <a:t>Washington</a:t>
            </a:r>
            <a:r>
              <a:rPr lang="hi-IN" sz="1200" dirty="0">
                <a:solidFill>
                  <a:srgbClr val="0D0D0D"/>
                </a:solidFill>
                <a:effectLst/>
                <a:latin typeface="Adobe Devanagari" panose="02040503050201020203" pitchFamily="18" charset="0"/>
                <a:ea typeface="Calibri" panose="020F0502020204030204" pitchFamily="34" charset="0"/>
                <a:cs typeface="Adobe Devanagari" panose="02040503050201020203" pitchFamily="18" charset="0"/>
              </a:rPr>
              <a:t> कॉलेज अनुदान सहित, राज्य में ली जाने वाली ट्यूशन और सभी राज्य सहायता वित्तीय सहायता कार्यक्रमों के लिए निवास स्थान आवश्यकताओं को पूरा करने के लिए, और विशेष रूप से बिना दस्तावेज़ वाले विद्यार्थियों सहित, सभी </a:t>
            </a:r>
            <a:r>
              <a:rPr lang="en-US" sz="1200" dirty="0">
                <a:solidFill>
                  <a:srgbClr val="0D0D0D"/>
                </a:solidFill>
                <a:effectLst/>
                <a:latin typeface="Adobe Devanagari" panose="02040503050201020203" pitchFamily="18" charset="0"/>
                <a:ea typeface="Calibri" panose="020F0502020204030204" pitchFamily="34" charset="0"/>
                <a:cs typeface="Adobe Devanagari" panose="02040503050201020203" pitchFamily="18" charset="0"/>
              </a:rPr>
              <a:t>Washington</a:t>
            </a:r>
            <a:r>
              <a:rPr lang="hi-IN" sz="1200" dirty="0">
                <a:solidFill>
                  <a:srgbClr val="0D0D0D"/>
                </a:solidFill>
                <a:effectLst/>
                <a:latin typeface="Adobe Devanagari" panose="02040503050201020203" pitchFamily="18" charset="0"/>
                <a:ea typeface="Calibri" panose="020F0502020204030204" pitchFamily="34" charset="0"/>
                <a:cs typeface="Adobe Devanagari" panose="02040503050201020203" pitchFamily="18" charset="0"/>
              </a:rPr>
              <a:t> वासियों के लिए अब यह आसान हो गया है।  </a:t>
            </a:r>
          </a:p>
          <a:p>
            <a:endParaRPr lang="en-US" sz="1200" dirty="0">
              <a:latin typeface="Adobe Devanagari" panose="02040503050201020203" pitchFamily="18" charset="0"/>
              <a:cs typeface="Adobe Devanagari" panose="02040503050201020203" pitchFamily="18" charset="0"/>
            </a:endParaRPr>
          </a:p>
          <a:p>
            <a:pPr marL="0" indent="0" rtl="0">
              <a:buNone/>
            </a:pPr>
            <a:r>
              <a:rPr lang="hi-IN" sz="1200" dirty="0">
                <a:latin typeface="Adobe Devanagari" panose="02040503050201020203" pitchFamily="18" charset="0"/>
                <a:cs typeface="Adobe Devanagari" panose="02040503050201020203" pitchFamily="18" charset="0"/>
              </a:rPr>
              <a:t>निवास स्थान का निर्धारण करने वाले कॉलेज में अपने पहले सत्र से पूर्व, विद्यार्थी को यह करना होगा:</a:t>
            </a:r>
          </a:p>
          <a:p>
            <a:pPr marL="628650" marR="0" lvl="1" indent="-171450" rtl="0">
              <a:spcBef>
                <a:spcPts val="0"/>
              </a:spcBef>
              <a:spcAft>
                <a:spcPts val="0"/>
              </a:spcAft>
              <a:buSzPts val="1000"/>
              <a:buFont typeface="Arial" panose="020B0604020202020204" pitchFamily="34" charset="0"/>
              <a:buChar char="•"/>
              <a:tabLst>
                <a:tab pos="457200" algn="l"/>
              </a:tabLst>
            </a:pPr>
            <a:r>
              <a:rPr lang="hi-IN" sz="1200" dirty="0">
                <a:solidFill>
                  <a:srgbClr val="0D0D0D"/>
                </a:solidFill>
                <a:effectLst/>
                <a:latin typeface="Adobe Devanagari" panose="02040503050201020203" pitchFamily="18" charset="0"/>
                <a:ea typeface="Calibri" panose="020F0502020204030204" pitchFamily="34" charset="0"/>
                <a:cs typeface="Adobe Devanagari" panose="02040503050201020203" pitchFamily="18" charset="0"/>
              </a:rPr>
              <a:t>निवास स्थान का निर्धारण करने वाले कॉलेज में अपने पहले सत्र से पूर्व एक हाई स्कूल डिप्लोमा, सामान्य शिक्षा विकास (</a:t>
            </a:r>
            <a:r>
              <a:rPr lang="en-US" sz="1200" dirty="0">
                <a:solidFill>
                  <a:srgbClr val="0D0D0D"/>
                </a:solidFill>
                <a:effectLst/>
                <a:latin typeface="+mn-lt"/>
                <a:ea typeface="Calibri" panose="020F0502020204030204" pitchFamily="34" charset="0"/>
                <a:cs typeface="Times New Roman" panose="02020603050405020304" pitchFamily="18" charset="0"/>
              </a:rPr>
              <a:t>GED</a:t>
            </a:r>
            <a:r>
              <a:rPr lang="hi-IN" sz="1200" dirty="0">
                <a:solidFill>
                  <a:srgbClr val="0D0D0D"/>
                </a:solidFill>
                <a:effectLst/>
                <a:latin typeface="Adobe Devanagari" panose="02040503050201020203" pitchFamily="18" charset="0"/>
                <a:ea typeface="Calibri" panose="020F0502020204030204" pitchFamily="34" charset="0"/>
                <a:cs typeface="Adobe Devanagari" panose="02040503050201020203" pitchFamily="18" charset="0"/>
              </a:rPr>
              <a:t>) या डिप्लोमा समकक्ष अर्जित करना,</a:t>
            </a:r>
          </a:p>
          <a:p>
            <a:pPr marL="628650" marR="0" lvl="1" indent="-171450" rtl="0">
              <a:spcBef>
                <a:spcPts val="0"/>
              </a:spcBef>
              <a:spcAft>
                <a:spcPts val="0"/>
              </a:spcAft>
              <a:buSzPts val="1000"/>
              <a:buFont typeface="Arial" panose="020B0604020202020204" pitchFamily="34" charset="0"/>
              <a:buChar char="•"/>
              <a:tabLst>
                <a:tab pos="457200" algn="l"/>
              </a:tabLst>
            </a:pPr>
            <a:r>
              <a:rPr lang="hi-IN" sz="1200" dirty="0">
                <a:solidFill>
                  <a:srgbClr val="0D0D0D"/>
                </a:solidFill>
                <a:effectLst/>
                <a:latin typeface="Adobe Devanagari" panose="02040503050201020203" pitchFamily="18" charset="0"/>
                <a:ea typeface="Calibri" panose="020F0502020204030204" pitchFamily="34" charset="0"/>
                <a:cs typeface="Adobe Devanagari" panose="02040503050201020203" pitchFamily="18" charset="0"/>
              </a:rPr>
              <a:t>निवास स्थान का निर्धारण करने वाले कॉलेज में अपने पहले सत्र से पूर्व कम से कम </a:t>
            </a:r>
            <a:r>
              <a:rPr lang="en-US" sz="1200" dirty="0">
                <a:solidFill>
                  <a:srgbClr val="0D0D0D"/>
                </a:solidFill>
                <a:effectLst/>
                <a:latin typeface="+mn-lt"/>
                <a:ea typeface="Calibri" panose="020F0502020204030204" pitchFamily="34" charset="0"/>
                <a:cs typeface="Times New Roman" panose="02020603050405020304" pitchFamily="18" charset="0"/>
              </a:rPr>
              <a:t>12</a:t>
            </a:r>
            <a:r>
              <a:rPr lang="hi-IN" sz="1200" dirty="0">
                <a:solidFill>
                  <a:srgbClr val="0D0D0D"/>
                </a:solidFill>
                <a:effectLst/>
                <a:latin typeface="Adobe Devanagari" panose="02040503050201020203" pitchFamily="18" charset="0"/>
                <a:ea typeface="Calibri" panose="020F0502020204030204" pitchFamily="34" charset="0"/>
                <a:cs typeface="Adobe Devanagari" panose="02040503050201020203" pitchFamily="18" charset="0"/>
              </a:rPr>
              <a:t> महीनों के लिए </a:t>
            </a:r>
            <a:r>
              <a:rPr lang="en-US" sz="1200" dirty="0">
                <a:solidFill>
                  <a:srgbClr val="0D0D0D"/>
                </a:solidFill>
                <a:effectLst/>
                <a:latin typeface="Adobe Devanagari" panose="02040503050201020203" pitchFamily="18" charset="0"/>
                <a:ea typeface="Calibri" panose="020F0502020204030204" pitchFamily="34" charset="0"/>
                <a:cs typeface="Adobe Devanagari" panose="02040503050201020203" pitchFamily="18" charset="0"/>
              </a:rPr>
              <a:t>Washington</a:t>
            </a:r>
            <a:r>
              <a:rPr lang="hi-IN" sz="1200" dirty="0">
                <a:solidFill>
                  <a:srgbClr val="0D0D0D"/>
                </a:solidFill>
                <a:effectLst/>
                <a:latin typeface="Adobe Devanagari" panose="02040503050201020203" pitchFamily="18" charset="0"/>
                <a:ea typeface="Calibri" panose="020F0502020204030204" pitchFamily="34" charset="0"/>
                <a:cs typeface="Adobe Devanagari" panose="02040503050201020203" pitchFamily="18" charset="0"/>
              </a:rPr>
              <a:t> में प्राथमिक निवास बनाए रखना, और</a:t>
            </a:r>
          </a:p>
          <a:p>
            <a:pPr marL="628650" marR="0" lvl="1" indent="-171450" rtl="0">
              <a:spcBef>
                <a:spcPts val="0"/>
              </a:spcBef>
              <a:spcAft>
                <a:spcPts val="0"/>
              </a:spcAft>
              <a:buSzPts val="1000"/>
              <a:buFont typeface="Arial" panose="020B0604020202020204" pitchFamily="34" charset="0"/>
              <a:buChar char="•"/>
              <a:tabLst>
                <a:tab pos="457200" algn="l"/>
              </a:tabLst>
            </a:pPr>
            <a:r>
              <a:rPr lang="hi-IN" sz="1200" dirty="0">
                <a:solidFill>
                  <a:srgbClr val="0D0D0D"/>
                </a:solidFill>
                <a:effectLst/>
                <a:latin typeface="Adobe Devanagari" panose="02040503050201020203" pitchFamily="18" charset="0"/>
                <a:ea typeface="Calibri" panose="020F0502020204030204" pitchFamily="34" charset="0"/>
                <a:cs typeface="Adobe Devanagari" panose="02040503050201020203" pitchFamily="18" charset="0"/>
              </a:rPr>
              <a:t>यह बताते हुए एक हलफनामे पर हस्ताक्षर करना कि वे उपरोक्त आवश्यकताओं को पूरा करते हैं और निम्नलिखित में से एक सत्य है:</a:t>
            </a:r>
          </a:p>
          <a:p>
            <a:pPr marL="1085850" marR="0" lvl="2" indent="-171450" rtl="0">
              <a:spcBef>
                <a:spcPts val="0"/>
              </a:spcBef>
              <a:spcAft>
                <a:spcPts val="0"/>
              </a:spcAft>
              <a:buSzPts val="1000"/>
              <a:buFont typeface="Arial" panose="020B0604020202020204" pitchFamily="34" charset="0"/>
              <a:buChar char="•"/>
              <a:tabLst>
                <a:tab pos="914400" algn="l"/>
              </a:tabLst>
            </a:pPr>
            <a:r>
              <a:rPr lang="hi-IN" sz="1200" dirty="0">
                <a:solidFill>
                  <a:srgbClr val="0D0D0D"/>
                </a:solidFill>
                <a:effectLst/>
                <a:latin typeface="Adobe Devanagari" panose="02040503050201020203" pitchFamily="18" charset="0"/>
                <a:ea typeface="Calibri" panose="020F0502020204030204" pitchFamily="34" charset="0"/>
                <a:cs typeface="Adobe Devanagari" panose="02040503050201020203" pitchFamily="18" charset="0"/>
              </a:rPr>
              <a:t>जैसे ही वे आवेदन करने के योग्य होंगे, वे संयुक्त राज्य के स्थायी निवासी बनने के लिए एक आवेदन दायर करेंगे। और, कि वे नागरिकता के लिए उन्हें तैयार करने के लिए बनाई गई गतिविधियों में शामिल होने के इच्छुक हैं, जिसमें नागरिकता या नागरिक समीक्षा पाठ्यक्रम शामिल हैं या</a:t>
            </a:r>
          </a:p>
          <a:p>
            <a:pPr marL="1085850" marR="0" lvl="2" indent="-171450" rtl="0">
              <a:spcBef>
                <a:spcPts val="0"/>
              </a:spcBef>
              <a:spcAft>
                <a:spcPts val="0"/>
              </a:spcAft>
              <a:buSzPts val="1000"/>
              <a:buFont typeface="Arial" panose="020B0604020202020204" pitchFamily="34" charset="0"/>
              <a:buChar char="•"/>
              <a:tabLst>
                <a:tab pos="914400" algn="l"/>
              </a:tabLst>
            </a:pPr>
            <a:r>
              <a:rPr lang="hi-IN" sz="1200" dirty="0">
                <a:solidFill>
                  <a:srgbClr val="0D0D0D"/>
                </a:solidFill>
                <a:effectLst/>
                <a:latin typeface="Adobe Devanagari" panose="02040503050201020203" pitchFamily="18" charset="0"/>
                <a:ea typeface="Calibri" panose="020F0502020204030204" pitchFamily="34" charset="0"/>
                <a:cs typeface="Adobe Devanagari" panose="02040503050201020203" pitchFamily="18" charset="0"/>
              </a:rPr>
              <a:t>वे एक यू.एस. के नागरिक, यू.एस. राष्ट्रीय, या यू.एस. के स्थायी निवासी हैं।</a:t>
            </a:r>
          </a:p>
          <a:p>
            <a:endParaRPr lang="en-US" sz="1200" dirty="0">
              <a:latin typeface="Adobe Devanagari" panose="02040503050201020203" pitchFamily="18" charset="0"/>
              <a:cs typeface="Adobe Devanagari" panose="02040503050201020203" pitchFamily="18" charset="0"/>
            </a:endParaRPr>
          </a:p>
          <a:p>
            <a:pPr rtl="0"/>
            <a:r>
              <a:rPr lang="hi-IN" sz="1200" dirty="0">
                <a:latin typeface="Adobe Devanagari" panose="02040503050201020203" pitchFamily="18" charset="0"/>
                <a:cs typeface="Adobe Devanagari" panose="02040503050201020203" pitchFamily="18" charset="0"/>
              </a:rPr>
              <a:t>यह हलफनामा राज्य वित्तीय सहायता (</a:t>
            </a:r>
            <a:r>
              <a:rPr lang="en-US" sz="1200" dirty="0">
                <a:latin typeface="+mn-lt"/>
              </a:rPr>
              <a:t>WA State Application for State Financial Aid</a:t>
            </a:r>
            <a:r>
              <a:rPr lang="hi-IN" sz="1200" dirty="0">
                <a:latin typeface="Adobe Devanagari" panose="02040503050201020203" pitchFamily="18" charset="0"/>
                <a:cs typeface="Adobe Devanagari" panose="02040503050201020203" pitchFamily="18" charset="0"/>
              </a:rPr>
              <a:t>, </a:t>
            </a:r>
            <a:r>
              <a:rPr lang="en-US" sz="1200" dirty="0">
                <a:latin typeface="+mn-lt"/>
              </a:rPr>
              <a:t>WASFA</a:t>
            </a:r>
            <a:r>
              <a:rPr lang="hi-IN" sz="1200" dirty="0">
                <a:latin typeface="Adobe Devanagari" panose="02040503050201020203" pitchFamily="18" charset="0"/>
                <a:cs typeface="Adobe Devanagari" panose="02040503050201020203" pitchFamily="18" charset="0"/>
              </a:rPr>
              <a:t>) के लिए </a:t>
            </a:r>
            <a:r>
              <a:rPr lang="en-US" sz="1200" dirty="0">
                <a:latin typeface="Adobe Devanagari" panose="02040503050201020203" pitchFamily="18" charset="0"/>
                <a:cs typeface="Adobe Devanagari" panose="02040503050201020203" pitchFamily="18" charset="0"/>
              </a:rPr>
              <a:t>Washington</a:t>
            </a:r>
            <a:r>
              <a:rPr lang="hi-IN" sz="1200" dirty="0">
                <a:latin typeface="Adobe Devanagari" panose="02040503050201020203" pitchFamily="18" charset="0"/>
                <a:cs typeface="Adobe Devanagari" panose="02040503050201020203" pitchFamily="18" charset="0"/>
              </a:rPr>
              <a:t> राज्य आवेदन पर पाया जाता है। जो विद्यार्थी वित्तीय सहायता के लिए आवेदन करने के लिए </a:t>
            </a:r>
            <a:r>
              <a:rPr lang="en-US" sz="1200" dirty="0">
                <a:latin typeface="+mn-lt"/>
              </a:rPr>
              <a:t>FAFSA</a:t>
            </a:r>
            <a:r>
              <a:rPr lang="hi-IN" sz="1200" dirty="0">
                <a:latin typeface="Adobe Devanagari" panose="02040503050201020203" pitchFamily="18" charset="0"/>
                <a:cs typeface="Adobe Devanagari" panose="02040503050201020203" pitchFamily="18" charset="0"/>
              </a:rPr>
              <a:t> का उपयोग करेंगे या जो वित्तीय सहायता के लिए आवेदन नहीं करना चाहते हैं, वे </a:t>
            </a:r>
            <a:r>
              <a:rPr lang="en-US" sz="1200" dirty="0">
                <a:latin typeface="+mn-lt"/>
              </a:rPr>
              <a:t>wsac.wa.gov/student-residency</a:t>
            </a:r>
            <a:r>
              <a:rPr lang="hi-IN" sz="1200" dirty="0">
                <a:latin typeface="Adobe Devanagari" panose="02040503050201020203" pitchFamily="18" charset="0"/>
                <a:cs typeface="Adobe Devanagari" panose="02040503050201020203" pitchFamily="18" charset="0"/>
              </a:rPr>
              <a:t> पर एक अलग हलफनामा प्राप्त कर सकते हैं या अपने स्कूल से एक देने के लिए कह सकते हैं।</a:t>
            </a:r>
          </a:p>
        </p:txBody>
      </p:sp>
      <p:sp>
        <p:nvSpPr>
          <p:cNvPr id="4" name="Slide Number Placeholder 3"/>
          <p:cNvSpPr>
            <a:spLocks noGrp="1"/>
          </p:cNvSpPr>
          <p:nvPr>
            <p:ph type="sldNum" sz="quarter" idx="5"/>
          </p:nvPr>
        </p:nvSpPr>
        <p:spPr/>
        <p:txBody>
          <a:bodyPr/>
          <a:lstStyle/>
          <a:p>
            <a:pPr rtl="0"/>
            <a:fld id="{22B2FBEC-77A0-4C7A-856B-1EEB12700E6D}" type="slidenum">
              <a:rPr/>
              <a:t>2</a:t>
            </a:fld>
            <a:endParaRPr/>
          </a:p>
        </p:txBody>
      </p:sp>
    </p:spTree>
    <p:extLst>
      <p:ext uri="{BB962C8B-B14F-4D97-AF65-F5344CB8AC3E}">
        <p14:creationId xmlns:p14="http://schemas.microsoft.com/office/powerpoint/2010/main" val="4277790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hi-IN" dirty="0">
                <a:latin typeface="Adobe Devanagari" panose="02040503050201020203" pitchFamily="18" charset="0"/>
                <a:cs typeface="Adobe Devanagari" panose="02040503050201020203" pitchFamily="18" charset="0"/>
              </a:rPr>
              <a:t>राज्य वित्तीय सहायता के लिए अर्हता प्राप्त करने के लिए विद्यार्थियों को कार्यक्रम की आवश्यकताओं और निवासिता आवश्यकताओं को पूरा करना होगा। जो छात्र नए निवासिता कानून को पूरा करते हैं, वे राज्य में ली जाने वाली ट्यूशन प्राप्त करते हैं और </a:t>
            </a:r>
            <a:r>
              <a:rPr lang="en-US" dirty="0">
                <a:latin typeface="Adobe Devanagari" panose="02040503050201020203" pitchFamily="18" charset="0"/>
                <a:cs typeface="Adobe Devanagari" panose="02040503050201020203" pitchFamily="18" charset="0"/>
              </a:rPr>
              <a:t>Washington</a:t>
            </a:r>
            <a:r>
              <a:rPr lang="hi-IN" dirty="0">
                <a:latin typeface="Adobe Devanagari" panose="02040503050201020203" pitchFamily="18" charset="0"/>
                <a:cs typeface="Adobe Devanagari" panose="02040503050201020203" pitchFamily="18" charset="0"/>
              </a:rPr>
              <a:t> कॉलेज अनुदान और कॉलेज बाउंड छात्रवृत्ति सहित सभी राज्य सहायता कार्यक्रमों के लिए निवास स्थान आवश्यकताओं को पूरा करते हैं। उन्हें अभी भी कार्यक्रम की आवश्यकताओं को पूरा करना होगा।</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9A179D-2D27-49E2-B022-8EDDA2EFE682}" type="slidenum">
              <a:rPr kumimoji="0" sz="1200" b="0" i="0" u="none" strike="noStrike" kern="1200" cap="none" spc="0" normalizeH="0" baseline="0">
                <a:ln>
                  <a:noFill/>
                </a:ln>
                <a:solidFill>
                  <a:srgbClr val="595959"/>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sz="1200" b="0" i="0" u="none" strike="noStrike" kern="1200" cap="none" spc="0" normalizeH="0" baseline="0">
              <a:ln>
                <a:noFill/>
              </a:ln>
              <a:solidFill>
                <a:srgbClr val="595959"/>
              </a:solidFill>
              <a:effectLst/>
              <a:uLnTx/>
              <a:uFillTx/>
              <a:latin typeface="Book Antiqua"/>
              <a:ea typeface="+mn-ea"/>
              <a:cs typeface="+mn-cs"/>
            </a:endParaRPr>
          </a:p>
        </p:txBody>
      </p:sp>
    </p:spTree>
    <p:extLst>
      <p:ext uri="{BB962C8B-B14F-4D97-AF65-F5344CB8AC3E}">
        <p14:creationId xmlns:p14="http://schemas.microsoft.com/office/powerpoint/2010/main" val="3908690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latin typeface="Tw Cen MT Condensed Extra Bold" panose="020B0803020202020204" pitchFamily="34" charset="0"/>
              </a:defRPr>
            </a:lvl1pPr>
          </a:lstStyle>
          <a:p>
            <a:r>
              <a:rPr lang="en-US" dirty="0"/>
              <a:t>Click to edit Master title style</a:t>
            </a:r>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420856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normAutofit/>
          </a:bodyPr>
          <a:lstStyle>
            <a:lvl1pPr>
              <a:defRPr sz="2800"/>
            </a:lvl1pPr>
          </a:lstStyle>
          <a:p>
            <a:r>
              <a:rPr lang="en-US" dirty="0"/>
              <a:t>Click to edit Master title style</a:t>
            </a:r>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363298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normAutofit/>
          </a:bodyPr>
          <a:lstStyle>
            <a:lvl1pPr>
              <a:defRPr sz="2800"/>
            </a:lvl1pPr>
          </a:lstStyle>
          <a:p>
            <a:r>
              <a:rPr lang="en-US" dirty="0"/>
              <a:t>Click to edit Master title style</a:t>
            </a:r>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7791449" y="6374999"/>
            <a:ext cx="1480705" cy="274320"/>
          </a:xfrm>
          <a:prstGeom prst="rect">
            <a:avLst/>
          </a:prstGeom>
        </p:spPr>
        <p:txBody>
          <a:bodyPr/>
          <a:lstStyle/>
          <a:p>
            <a:endParaRPr lang="en-US"/>
          </a:p>
        </p:txBody>
      </p:sp>
      <p:sp>
        <p:nvSpPr>
          <p:cNvPr id="6" name="Footer Placeholder 5"/>
          <p:cNvSpPr>
            <a:spLocks noGrp="1"/>
          </p:cNvSpPr>
          <p:nvPr>
            <p:ph type="ftr" sz="quarter" idx="11"/>
          </p:nvPr>
        </p:nvSpPr>
        <p:spPr>
          <a:xfrm>
            <a:off x="1295399" y="6374999"/>
            <a:ext cx="6243203" cy="274320"/>
          </a:xfrm>
          <a:prstGeom prst="rect">
            <a:avLst/>
          </a:prstGeom>
        </p:spPr>
        <p:txBody>
          <a:bodyPr/>
          <a:lstStyle/>
          <a:p>
            <a:endParaRPr lang="en-US"/>
          </a:p>
        </p:txBody>
      </p:sp>
      <p:sp>
        <p:nvSpPr>
          <p:cNvPr id="7" name="Slide Number Placeholder 6"/>
          <p:cNvSpPr>
            <a:spLocks noGrp="1"/>
          </p:cNvSpPr>
          <p:nvPr>
            <p:ph type="sldNum" sz="quarter" idx="12"/>
          </p:nvPr>
        </p:nvSpPr>
        <p:spPr>
          <a:xfrm>
            <a:off x="9525000" y="6374999"/>
            <a:ext cx="1371600" cy="274320"/>
          </a:xfrm>
          <a:prstGeom prst="rect">
            <a:avLst/>
          </a:prstGeom>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1257492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7791449" y="6374999"/>
            <a:ext cx="1480705" cy="274320"/>
          </a:xfrm>
          <a:prstGeom prst="rect">
            <a:avLst/>
          </a:prstGeom>
        </p:spPr>
        <p:txBody>
          <a:bodyPr/>
          <a:lstStyle/>
          <a:p>
            <a:endParaRPr lang="en-US"/>
          </a:p>
        </p:txBody>
      </p:sp>
      <p:sp>
        <p:nvSpPr>
          <p:cNvPr id="5" name="Footer Placeholder 4"/>
          <p:cNvSpPr>
            <a:spLocks noGrp="1"/>
          </p:cNvSpPr>
          <p:nvPr>
            <p:ph type="ftr" sz="quarter" idx="11"/>
          </p:nvPr>
        </p:nvSpPr>
        <p:spPr>
          <a:xfrm>
            <a:off x="1295399" y="6374999"/>
            <a:ext cx="6243203" cy="274320"/>
          </a:xfrm>
          <a:prstGeom prst="rect">
            <a:avLst/>
          </a:prstGeom>
        </p:spPr>
        <p:txBody>
          <a:bodyPr/>
          <a:lstStyle/>
          <a:p>
            <a:endParaRPr lang="en-US"/>
          </a:p>
        </p:txBody>
      </p:sp>
      <p:sp>
        <p:nvSpPr>
          <p:cNvPr id="6" name="Slide Number Placeholder 5"/>
          <p:cNvSpPr>
            <a:spLocks noGrp="1"/>
          </p:cNvSpPr>
          <p:nvPr>
            <p:ph type="sldNum" sz="quarter" idx="12"/>
          </p:nvPr>
        </p:nvSpPr>
        <p:spPr>
          <a:xfrm>
            <a:off x="9525000" y="6374999"/>
            <a:ext cx="1371600" cy="274320"/>
          </a:xfrm>
          <a:prstGeom prst="rect">
            <a:avLst/>
          </a:prstGeom>
        </p:spPr>
        <p:txBody>
          <a:bodyPr/>
          <a:lstStyle/>
          <a:p>
            <a:fld id="{A7F8E3F6-DE14-48B2-B2BC-6FABA9630FB8}"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1447867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1378252"/>
            <a:ext cx="1033272" cy="54864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295400" y="685800"/>
            <a:ext cx="7976754" cy="5486400"/>
          </a:xfrm>
        </p:spPr>
        <p:txBody>
          <a:bodyPr vert="eaVert"/>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7791449" y="6374999"/>
            <a:ext cx="1480705" cy="274320"/>
          </a:xfrm>
          <a:prstGeom prst="rect">
            <a:avLst/>
          </a:prstGeom>
        </p:spPr>
        <p:txBody>
          <a:bodyPr/>
          <a:lstStyle/>
          <a:p>
            <a:endParaRPr lang="en-US"/>
          </a:p>
        </p:txBody>
      </p:sp>
      <p:sp>
        <p:nvSpPr>
          <p:cNvPr id="5" name="Footer Placeholder 4"/>
          <p:cNvSpPr>
            <a:spLocks noGrp="1"/>
          </p:cNvSpPr>
          <p:nvPr>
            <p:ph type="ftr" sz="quarter" idx="11"/>
          </p:nvPr>
        </p:nvSpPr>
        <p:spPr>
          <a:xfrm>
            <a:off x="1295399" y="6374999"/>
            <a:ext cx="6243203" cy="274320"/>
          </a:xfrm>
          <a:prstGeom prst="rect">
            <a:avLst/>
          </a:prstGeom>
        </p:spPr>
        <p:txBody>
          <a:bodyPr/>
          <a:lstStyle/>
          <a:p>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3899781">
            <a:off x="10097457" y="158639"/>
            <a:ext cx="904995" cy="1054322"/>
          </a:xfrm>
          <a:prstGeom prst="rect">
            <a:avLst/>
          </a:prstGeom>
        </p:spPr>
      </p:pic>
    </p:spTree>
    <p:extLst>
      <p:ext uri="{BB962C8B-B14F-4D97-AF65-F5344CB8AC3E}">
        <p14:creationId xmlns:p14="http://schemas.microsoft.com/office/powerpoint/2010/main" val="4163630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Section Header">
    <p:spTree>
      <p:nvGrpSpPr>
        <p:cNvPr id="1" name=""/>
        <p:cNvGrpSpPr/>
        <p:nvPr/>
      </p:nvGrpSpPr>
      <p:grpSpPr>
        <a:xfrm>
          <a:off x="0" y="0"/>
          <a:ext cx="0" cy="0"/>
          <a:chOff x="0" y="0"/>
          <a:chExt cx="0" cy="0"/>
        </a:xfrm>
      </p:grpSpPr>
      <p:sp>
        <p:nvSpPr>
          <p:cNvPr id="8" name="Rectangle 7"/>
          <p:cNvSpPr/>
          <p:nvPr/>
        </p:nvSpPr>
        <p:spPr>
          <a:xfrm>
            <a:off x="1600199" y="2059146"/>
            <a:ext cx="7199696" cy="388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751777" y="2263913"/>
            <a:ext cx="6949440" cy="3143393"/>
          </a:xfrm>
        </p:spPr>
        <p:txBody>
          <a:bodyPr anchor="b"/>
          <a:lstStyle>
            <a:lvl1pPr>
              <a:defRPr sz="600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751777" y="5381893"/>
            <a:ext cx="6949440" cy="449523"/>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12" name="Picture Placeholder 11"/>
          <p:cNvSpPr>
            <a:spLocks noGrp="1"/>
          </p:cNvSpPr>
          <p:nvPr>
            <p:ph type="pic" sz="quarter" idx="11"/>
          </p:nvPr>
        </p:nvSpPr>
        <p:spPr>
          <a:xfrm>
            <a:off x="0" y="2058987"/>
            <a:ext cx="1470025" cy="3886359"/>
          </a:xfrm>
        </p:spPr>
        <p:txBody>
          <a:bodyPr/>
          <a:lstStyle/>
          <a:p>
            <a:endParaRPr lang="en-US"/>
          </a:p>
        </p:txBody>
      </p:sp>
      <p:sp>
        <p:nvSpPr>
          <p:cNvPr id="14" name="Picture Placeholder 13"/>
          <p:cNvSpPr>
            <a:spLocks noGrp="1"/>
          </p:cNvSpPr>
          <p:nvPr>
            <p:ph type="pic" sz="quarter" idx="12"/>
          </p:nvPr>
        </p:nvSpPr>
        <p:spPr>
          <a:xfrm>
            <a:off x="8930069" y="2058988"/>
            <a:ext cx="3261931" cy="3886358"/>
          </a:xfrm>
        </p:spPr>
        <p:txBody>
          <a:bodyPr/>
          <a:lstStyle/>
          <a:p>
            <a:endParaRPr lang="en-US"/>
          </a:p>
        </p:txBody>
      </p:sp>
    </p:spTree>
    <p:extLst>
      <p:ext uri="{BB962C8B-B14F-4D97-AF65-F5344CB8AC3E}">
        <p14:creationId xmlns:p14="http://schemas.microsoft.com/office/powerpoint/2010/main" val="374565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extLst>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8981" y="5664200"/>
            <a:ext cx="4309922" cy="677580"/>
          </a:xfrm>
          <a:prstGeom prst="rect">
            <a:avLst/>
          </a:prstGeom>
        </p:spPr>
      </p:pic>
    </p:spTree>
    <p:extLst>
      <p:ext uri="{BB962C8B-B14F-4D97-AF65-F5344CB8AC3E}">
        <p14:creationId xmlns:p14="http://schemas.microsoft.com/office/powerpoint/2010/main" val="4256828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atin typeface="Tw Cen MT Condensed Extra Bold" panose="020B0803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3600">
                <a:latin typeface="Cambria" panose="02040503050406030204" pitchFamily="18" charset="0"/>
              </a:defRPr>
            </a:lvl1pPr>
            <a:lvl2pPr>
              <a:defRPr sz="3200">
                <a:latin typeface="Cambria" panose="02040503050406030204" pitchFamily="18" charset="0"/>
              </a:defRPr>
            </a:lvl2pPr>
            <a:lvl3pPr>
              <a:defRPr sz="2800">
                <a:latin typeface="Cambria" panose="02040503050406030204" pitchFamily="18" charset="0"/>
              </a:defRPr>
            </a:lvl3pPr>
            <a:lvl4pPr>
              <a:defRPr sz="2400">
                <a:latin typeface="Cambria" panose="02040503050406030204" pitchFamily="18" charset="0"/>
              </a:defRPr>
            </a:lvl4pPr>
            <a:lvl5pPr>
              <a:defRPr sz="2400">
                <a:latin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4014870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84394" y="2148840"/>
            <a:ext cx="5120640" cy="2560320"/>
          </a:xfrm>
        </p:spPr>
        <p:txBody>
          <a:bodyPr anchor="b">
            <a:normAutofit/>
          </a:bodyPr>
          <a:lstStyle>
            <a:lvl1pPr algn="l">
              <a:defRPr sz="4000">
                <a:solidFill>
                  <a:schemeClr val="tx1"/>
                </a:solidFill>
                <a:latin typeface="Tw Cen MT Condensed Extra Bold" panose="020B0803020202020204" pitchFamily="34" charset="0"/>
              </a:defRPr>
            </a:lvl1pPr>
          </a:lstStyle>
          <a:p>
            <a:r>
              <a:rPr lang="en-US" dirty="0"/>
              <a:t>Click to edit Master title style</a:t>
            </a:r>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380932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latin typeface="Tw Cen MT Condensed Extra Bold" panose="020B0803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latin typeface="Cambria" panose="020405030504060302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155338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dirty="0"/>
              <a:t>Click to edit Master title style</a:t>
            </a:r>
          </a:p>
        </p:txBody>
      </p:sp>
      <p:sp>
        <p:nvSpPr>
          <p:cNvPr id="3" name="Content Placeholder 2"/>
          <p:cNvSpPr>
            <a:spLocks noGrp="1"/>
          </p:cNvSpPr>
          <p:nvPr>
            <p:ph sz="half" idx="1"/>
          </p:nvPr>
        </p:nvSpPr>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24600" y="1828799"/>
            <a:ext cx="4572000" cy="4343401"/>
          </a:xfrm>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276936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dirty="0"/>
              <a:t>Click to edit Master title style</a:t>
            </a:r>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atin typeface="Tw Cen MT Condensed Extra Bold" panose="020B0803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295400" y="2705100"/>
            <a:ext cx="4572000" cy="3467100"/>
          </a:xfrm>
        </p:spPr>
        <p:txBody>
          <a:bodyPr>
            <a:normAutofit/>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atin typeface="Tw Cen MT Condensed Extra Bold" panose="020B0803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324600" y="2705100"/>
            <a:ext cx="4572000" cy="3467100"/>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2576038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dirty="0"/>
              <a:t>Click to edit Master 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920574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4178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4728209" y="1828800"/>
            <a:ext cx="6126480" cy="4343400"/>
          </a:xfrm>
        </p:spPr>
        <p:txBody>
          <a:bodyPr>
            <a:normAutofit/>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7791449" y="6374999"/>
            <a:ext cx="1480705" cy="274320"/>
          </a:xfrm>
          <a:prstGeom prst="rect">
            <a:avLst/>
          </a:prstGeom>
        </p:spPr>
        <p:txBody>
          <a:bodyPr/>
          <a:lstStyle/>
          <a:p>
            <a:endParaRPr lang="en-US"/>
          </a:p>
        </p:txBody>
      </p:sp>
      <p:sp>
        <p:nvSpPr>
          <p:cNvPr id="6" name="Footer Placeholder 5"/>
          <p:cNvSpPr>
            <a:spLocks noGrp="1"/>
          </p:cNvSpPr>
          <p:nvPr>
            <p:ph type="ftr" sz="quarter" idx="11"/>
          </p:nvPr>
        </p:nvSpPr>
        <p:spPr>
          <a:xfrm>
            <a:off x="1295399" y="6374999"/>
            <a:ext cx="6243203" cy="274320"/>
          </a:xfrm>
          <a:prstGeom prst="rect">
            <a:avLst/>
          </a:prstGeom>
        </p:spPr>
        <p:txBody>
          <a:bodyPr/>
          <a:lstStyle/>
          <a:p>
            <a:endParaRPr lang="en-US"/>
          </a:p>
        </p:txBody>
      </p:sp>
      <p:sp>
        <p:nvSpPr>
          <p:cNvPr id="7" name="Slide Number Placeholder 6"/>
          <p:cNvSpPr>
            <a:spLocks noGrp="1"/>
          </p:cNvSpPr>
          <p:nvPr>
            <p:ph type="sldNum" sz="quarter" idx="12"/>
          </p:nvPr>
        </p:nvSpPr>
        <p:spPr>
          <a:xfrm>
            <a:off x="9525000" y="6374999"/>
            <a:ext cx="1371600" cy="274320"/>
          </a:xfrm>
          <a:prstGeom prst="rect">
            <a:avLst/>
          </a:prstGeom>
        </p:spPr>
        <p:txBody>
          <a:bodyPr/>
          <a:lstStyle/>
          <a:p>
            <a:fld id="{A7F8E3F6-DE14-48B2-B2BC-6FABA9630FB8}"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1560167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4705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hf hd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Cambria" panose="02040503050406030204" pitchFamily="18" charset="0"/>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panose="02040503050406030204" pitchFamily="18" charset="0"/>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2000" kern="1200">
          <a:solidFill>
            <a:schemeClr val="tx1"/>
          </a:solidFill>
          <a:latin typeface="Cambria" panose="02040503050406030204" pitchFamily="18" charset="0"/>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2000" kern="1200">
          <a:solidFill>
            <a:schemeClr val="tx1"/>
          </a:solidFill>
          <a:latin typeface="Cambria" panose="02040503050406030204" pitchFamily="18" charset="0"/>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50E98-2CDA-4A85-A158-2B90C929749D}"/>
              </a:ext>
            </a:extLst>
          </p:cNvPr>
          <p:cNvSpPr>
            <a:spLocks noGrp="1"/>
          </p:cNvSpPr>
          <p:nvPr>
            <p:ph type="title"/>
          </p:nvPr>
        </p:nvSpPr>
        <p:spPr/>
        <p:txBody>
          <a:bodyPr>
            <a:noAutofit/>
          </a:bodyPr>
          <a:lstStyle/>
          <a:p>
            <a:pPr rtl="0"/>
            <a:r>
              <a:rPr lang="hi-IN" sz="3600" b="1" dirty="0">
                <a:latin typeface="Adobe Devanagari" panose="02040503050201020203" pitchFamily="18" charset="0"/>
                <a:cs typeface="Adobe Devanagari" panose="02040503050201020203" pitchFamily="18" charset="0"/>
              </a:rPr>
              <a:t>कॉलेज वहनीयता और निवास स्थान</a:t>
            </a:r>
          </a:p>
        </p:txBody>
      </p:sp>
      <p:sp>
        <p:nvSpPr>
          <p:cNvPr id="5" name="Text Placeholder 4">
            <a:extLst>
              <a:ext uri="{FF2B5EF4-FFF2-40B4-BE49-F238E27FC236}">
                <a16:creationId xmlns:a16="http://schemas.microsoft.com/office/drawing/2014/main" id="{BF5C0AFF-121D-4CE4-A9F2-6AF271E4E71A}"/>
              </a:ext>
            </a:extLst>
          </p:cNvPr>
          <p:cNvSpPr>
            <a:spLocks noGrp="1"/>
          </p:cNvSpPr>
          <p:nvPr>
            <p:ph type="body" idx="1"/>
          </p:nvPr>
        </p:nvSpPr>
        <p:spPr>
          <a:xfrm>
            <a:off x="768626" y="1572575"/>
            <a:ext cx="11423375" cy="672739"/>
          </a:xfrm>
        </p:spPr>
        <p:txBody>
          <a:bodyPr>
            <a:noAutofit/>
          </a:bodyPr>
          <a:lstStyle/>
          <a:p>
            <a:pPr rtl="0">
              <a:spcBef>
                <a:spcPts val="0"/>
              </a:spcBef>
              <a:spcAft>
                <a:spcPts val="0"/>
              </a:spcAft>
            </a:pPr>
            <a:r>
              <a:rPr lang="en-US" sz="3000" b="0" i="0" u="none" strike="noStrike" dirty="0">
                <a:solidFill>
                  <a:srgbClr val="000000"/>
                </a:solidFill>
                <a:effectLst/>
                <a:latin typeface="Adobe Devanagari" panose="02040503050201020203" pitchFamily="18" charset="0"/>
                <a:cs typeface="Adobe Devanagari" panose="02040503050201020203" pitchFamily="18" charset="0"/>
              </a:rPr>
              <a:t>Washington</a:t>
            </a:r>
            <a:r>
              <a:rPr lang="hi-IN" sz="3000" b="0" i="0" u="none" strike="noStrike" dirty="0">
                <a:solidFill>
                  <a:srgbClr val="000000"/>
                </a:solidFill>
                <a:effectLst/>
                <a:latin typeface="Adobe Devanagari" panose="02040503050201020203" pitchFamily="18" charset="0"/>
                <a:cs typeface="Adobe Devanagari" panose="02040503050201020203" pitchFamily="18" charset="0"/>
              </a:rPr>
              <a:t> में निवास स्थान कॉलेज की वहनीयता को कैसे प्रभावित करती है?</a:t>
            </a:r>
          </a:p>
        </p:txBody>
      </p:sp>
      <p:graphicFrame>
        <p:nvGraphicFramePr>
          <p:cNvPr id="6" name="Content Placeholder 5">
            <a:extLst>
              <a:ext uri="{FF2B5EF4-FFF2-40B4-BE49-F238E27FC236}">
                <a16:creationId xmlns:a16="http://schemas.microsoft.com/office/drawing/2014/main" id="{741EFAF0-C722-4A61-9094-BBBD15140CC3}"/>
              </a:ext>
            </a:extLst>
          </p:cNvPr>
          <p:cNvGraphicFramePr>
            <a:graphicFrameLocks noGrp="1"/>
          </p:cNvGraphicFramePr>
          <p:nvPr>
            <p:ph sz="half" idx="2"/>
            <p:extLst>
              <p:ext uri="{D42A27DB-BD31-4B8C-83A1-F6EECF244321}">
                <p14:modId xmlns:p14="http://schemas.microsoft.com/office/powerpoint/2010/main" val="1213769316"/>
              </p:ext>
            </p:extLst>
          </p:nvPr>
        </p:nvGraphicFramePr>
        <p:xfrm>
          <a:off x="1295400" y="2525905"/>
          <a:ext cx="9677400" cy="36135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4564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F1BB9-5EDA-418D-BD3D-82EC5875BC3D}"/>
              </a:ext>
            </a:extLst>
          </p:cNvPr>
          <p:cNvSpPr>
            <a:spLocks noGrp="1"/>
          </p:cNvSpPr>
          <p:nvPr>
            <p:ph type="title"/>
          </p:nvPr>
        </p:nvSpPr>
        <p:spPr>
          <a:xfrm>
            <a:off x="1295400" y="255134"/>
            <a:ext cx="10896600" cy="1036850"/>
          </a:xfrm>
        </p:spPr>
        <p:txBody>
          <a:bodyPr>
            <a:noAutofit/>
          </a:bodyPr>
          <a:lstStyle/>
          <a:p>
            <a:pPr rtl="0"/>
            <a:r>
              <a:rPr lang="hi-IN" sz="3600" b="1" dirty="0">
                <a:latin typeface="Adobe Devanagari" panose="02040503050201020203" pitchFamily="18" charset="0"/>
                <a:cs typeface="Adobe Devanagari" panose="02040503050201020203" pitchFamily="18" charset="0"/>
              </a:rPr>
              <a:t>नया निवास स्थान संबंधी कानून पात्रता मानदंड (SB 5194 - 2021)</a:t>
            </a:r>
          </a:p>
        </p:txBody>
      </p:sp>
      <p:graphicFrame>
        <p:nvGraphicFramePr>
          <p:cNvPr id="7" name="Content Placeholder 6">
            <a:extLst>
              <a:ext uri="{FF2B5EF4-FFF2-40B4-BE49-F238E27FC236}">
                <a16:creationId xmlns:a16="http://schemas.microsoft.com/office/drawing/2014/main" id="{D00D588D-AD38-4EB1-BD8C-6717E75662B5}"/>
              </a:ext>
            </a:extLst>
          </p:cNvPr>
          <p:cNvGraphicFramePr>
            <a:graphicFrameLocks noGrp="1"/>
          </p:cNvGraphicFramePr>
          <p:nvPr>
            <p:ph sz="half" idx="2"/>
            <p:extLst>
              <p:ext uri="{D42A27DB-BD31-4B8C-83A1-F6EECF244321}">
                <p14:modId xmlns:p14="http://schemas.microsoft.com/office/powerpoint/2010/main" val="3252628516"/>
              </p:ext>
            </p:extLst>
          </p:nvPr>
        </p:nvGraphicFramePr>
        <p:xfrm>
          <a:off x="132588" y="1645921"/>
          <a:ext cx="11926824" cy="55138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FF412757-5027-4B5C-B2C5-2FFCD2C990DC}"/>
              </a:ext>
            </a:extLst>
          </p:cNvPr>
          <p:cNvSpPr txBox="1"/>
          <p:nvPr/>
        </p:nvSpPr>
        <p:spPr>
          <a:xfrm>
            <a:off x="374904" y="1645921"/>
            <a:ext cx="11817096" cy="461665"/>
          </a:xfrm>
          <a:prstGeom prst="rect">
            <a:avLst/>
          </a:prstGeom>
          <a:noFill/>
        </p:spPr>
        <p:txBody>
          <a:bodyPr wrap="square" rtlCol="0">
            <a:spAutoFit/>
          </a:bodyPr>
          <a:lstStyle/>
          <a:p>
            <a:pPr rtl="0"/>
            <a:r>
              <a:rPr lang="hi-IN" sz="2400" b="1" dirty="0">
                <a:latin typeface="Adobe Devanagari" panose="02040503050201020203" pitchFamily="18" charset="0"/>
                <a:cs typeface="Adobe Devanagari" panose="02040503050201020203" pitchFamily="18" charset="0"/>
              </a:rPr>
              <a:t>निवास स्थान का निर्धारण करने वाले कॉलेज</a:t>
            </a:r>
            <a:r>
              <a:rPr lang="hi-IN" sz="2400" dirty="0">
                <a:latin typeface="Adobe Devanagari" panose="02040503050201020203" pitchFamily="18" charset="0"/>
                <a:cs typeface="Adobe Devanagari" panose="02040503050201020203" pitchFamily="18" charset="0"/>
              </a:rPr>
              <a:t> में अपने पहले सत्र से पूर्व, विद्यार्थी को यह करना होगा:</a:t>
            </a:r>
          </a:p>
        </p:txBody>
      </p:sp>
    </p:spTree>
    <p:extLst>
      <p:ext uri="{BB962C8B-B14F-4D97-AF65-F5344CB8AC3E}">
        <p14:creationId xmlns:p14="http://schemas.microsoft.com/office/powerpoint/2010/main" val="3838601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4E143-D7C3-4A4E-A617-01C17B990606}"/>
              </a:ext>
            </a:extLst>
          </p:cNvPr>
          <p:cNvSpPr>
            <a:spLocks noGrp="1"/>
          </p:cNvSpPr>
          <p:nvPr>
            <p:ph type="title"/>
          </p:nvPr>
        </p:nvSpPr>
        <p:spPr>
          <a:xfrm>
            <a:off x="1209369" y="230750"/>
            <a:ext cx="10982631" cy="1036850"/>
          </a:xfrm>
        </p:spPr>
        <p:txBody>
          <a:bodyPr>
            <a:normAutofit/>
          </a:bodyPr>
          <a:lstStyle/>
          <a:p>
            <a:pPr rtl="0"/>
            <a:r>
              <a:rPr lang="hi-IN" sz="3600" b="1" dirty="0">
                <a:latin typeface="Adobe Devanagari" panose="02040503050201020203" pitchFamily="18" charset="0"/>
                <a:cs typeface="Adobe Devanagari" panose="02040503050201020203" pitchFamily="18" charset="0"/>
              </a:rPr>
              <a:t>राज्य वित्तीय सहायता पात्रता - </a:t>
            </a:r>
            <a:r>
              <a:rPr lang="en-US" sz="3600" b="1" dirty="0"/>
              <a:t>2</a:t>
            </a:r>
            <a:r>
              <a:rPr lang="hi-IN" sz="3600" b="1" dirty="0">
                <a:latin typeface="Adobe Devanagari" panose="02040503050201020203" pitchFamily="18" charset="0"/>
                <a:cs typeface="Adobe Devanagari" panose="02040503050201020203" pitchFamily="18" charset="0"/>
              </a:rPr>
              <a:t> आवश्यकताएँ </a:t>
            </a:r>
          </a:p>
        </p:txBody>
      </p:sp>
      <p:graphicFrame>
        <p:nvGraphicFramePr>
          <p:cNvPr id="9" name="Diagram 8">
            <a:extLst>
              <a:ext uri="{FF2B5EF4-FFF2-40B4-BE49-F238E27FC236}">
                <a16:creationId xmlns:a16="http://schemas.microsoft.com/office/drawing/2014/main" id="{6E4EA0CE-CD5B-4829-878A-C50477885F47}"/>
              </a:ext>
            </a:extLst>
          </p:cNvPr>
          <p:cNvGraphicFramePr/>
          <p:nvPr>
            <p:extLst>
              <p:ext uri="{D42A27DB-BD31-4B8C-83A1-F6EECF244321}">
                <p14:modId xmlns:p14="http://schemas.microsoft.com/office/powerpoint/2010/main" val="3571963270"/>
              </p:ext>
            </p:extLst>
          </p:nvPr>
        </p:nvGraphicFramePr>
        <p:xfrm>
          <a:off x="312420" y="1773936"/>
          <a:ext cx="11567160" cy="4672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303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theme/theme1.xml><?xml version="1.0" encoding="utf-8"?>
<a:theme xmlns:a="http://schemas.openxmlformats.org/drawingml/2006/main" name="Sales Direction 16X9">
  <a:themeElements>
    <a:clrScheme name="Custom 1">
      <a:dk1>
        <a:srgbClr val="3F3F3F"/>
      </a:dk1>
      <a:lt1>
        <a:sysClr val="window" lastClr="FFFFFF"/>
      </a:lt1>
      <a:dk2>
        <a:srgbClr val="7F7F7F"/>
      </a:dk2>
      <a:lt2>
        <a:srgbClr val="FFFFFF"/>
      </a:lt2>
      <a:accent1>
        <a:srgbClr val="C6892B"/>
      </a:accent1>
      <a:accent2>
        <a:srgbClr val="174479"/>
      </a:accent2>
      <a:accent3>
        <a:srgbClr val="346625"/>
      </a:accent3>
      <a:accent4>
        <a:srgbClr val="76787B"/>
      </a:accent4>
      <a:accent5>
        <a:srgbClr val="7A1C16"/>
      </a:accent5>
      <a:accent6>
        <a:srgbClr val="60B9CD"/>
      </a:accent6>
      <a:hlink>
        <a:srgbClr val="12446A"/>
      </a:hlink>
      <a:folHlink>
        <a:srgbClr val="4B1211"/>
      </a:folHlink>
    </a:clrScheme>
    <a:fontScheme name="Tw Cen MT-Rockwell">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9F285FAFE64B42AAB802715A2319B4" ma:contentTypeVersion="4" ma:contentTypeDescription="Create a new document." ma:contentTypeScope="" ma:versionID="fdbf4bf422a71ac3806dc8503780a7a1">
  <xsd:schema xmlns:xsd="http://www.w3.org/2001/XMLSchema" xmlns:xs="http://www.w3.org/2001/XMLSchema" xmlns:p="http://schemas.microsoft.com/office/2006/metadata/properties" xmlns:ns2="3776c530-62d7-4d42-8b4c-bd4863783990" xmlns:ns3="d22cab76-1c3f-4c70-b86c-0db2499cc5f1" targetNamespace="http://schemas.microsoft.com/office/2006/metadata/properties" ma:root="true" ma:fieldsID="30b56965e74d1ce864ecd57d82ab8b00" ns2:_="" ns3:_="">
    <xsd:import namespace="3776c530-62d7-4d42-8b4c-bd4863783990"/>
    <xsd:import namespace="d22cab76-1c3f-4c70-b86c-0db2499cc5f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76c530-62d7-4d42-8b4c-bd48637839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22cab76-1c3f-4c70-b86c-0db2499cc5f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A53AF96-D70B-4280-B1CF-C9E965EF4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76c530-62d7-4d42-8b4c-bd4863783990"/>
    <ds:schemaRef ds:uri="d22cab76-1c3f-4c70-b86c-0db2499cc5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22B6374-C3CB-4178-B0DB-79BC585DC262}">
  <ds:schemaRefs>
    <ds:schemaRef ds:uri="http://schemas.microsoft.com/sharepoint/v3/contenttype/forms"/>
  </ds:schemaRefs>
</ds:datastoreItem>
</file>

<file path=customXml/itemProps3.xml><?xml version="1.0" encoding="utf-8"?>
<ds:datastoreItem xmlns:ds="http://schemas.openxmlformats.org/officeDocument/2006/customXml" ds:itemID="{DFC12496-4AEE-4CBD-A98F-6CB142647AF8}">
  <ds:schemaRefs>
    <ds:schemaRef ds:uri="http://schemas.microsoft.com/office/2006/documentManagement/types"/>
    <ds:schemaRef ds:uri="http://schemas.microsoft.com/office/infopath/2007/PartnerControls"/>
    <ds:schemaRef ds:uri="3776c530-62d7-4d42-8b4c-bd4863783990"/>
    <ds:schemaRef ds:uri="http://purl.org/dc/elements/1.1/"/>
    <ds:schemaRef ds:uri="http://schemas.microsoft.com/office/2006/metadata/properties"/>
    <ds:schemaRef ds:uri="d22cab76-1c3f-4c70-b86c-0db2499cc5f1"/>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966</TotalTime>
  <Words>736</Words>
  <Application>Microsoft Office PowerPoint</Application>
  <PresentationFormat>Widescreen</PresentationFormat>
  <Paragraphs>38</Paragraphs>
  <Slides>3</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vt:i4>
      </vt:variant>
    </vt:vector>
  </HeadingPairs>
  <TitlesOfParts>
    <vt:vector size="12" baseType="lpstr">
      <vt:lpstr>Adobe Devanagari</vt:lpstr>
      <vt:lpstr>Arial</vt:lpstr>
      <vt:lpstr>Book Antiqua</vt:lpstr>
      <vt:lpstr>Calibri</vt:lpstr>
      <vt:lpstr>Cambria</vt:lpstr>
      <vt:lpstr>Rockwell</vt:lpstr>
      <vt:lpstr>Tw Cen MT</vt:lpstr>
      <vt:lpstr>Tw Cen MT Condensed Extra Bold</vt:lpstr>
      <vt:lpstr>Sales Direction 16X9</vt:lpstr>
      <vt:lpstr>कॉलेज वहनीयता और निवास स्थान</vt:lpstr>
      <vt:lpstr>नया निवास स्थान संबंधी कानून पात्रता मानदंड (SB 5194 - 2021)</vt:lpstr>
      <vt:lpstr>राज्य वित्तीय सहायता पात्रता - 2 आवश्यकताएँ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Undocumented Student Emergency Relief Grant</dc:title>
  <dc:creator>Kresse, Savanna (WSAC)</dc:creator>
  <cp:lastModifiedBy>Mariana</cp:lastModifiedBy>
  <cp:revision>63</cp:revision>
  <dcterms:created xsi:type="dcterms:W3CDTF">2021-03-11T01:32:41Z</dcterms:created>
  <dcterms:modified xsi:type="dcterms:W3CDTF">2021-09-25T00:14:32Z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0x010100169F285FAFE64B42AAB802715A2319B4</vt:lpwstr>
  </property>
</Properties>
</file>