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765" r:id="rId5"/>
    <p:sldId id="766" r:id="rId6"/>
    <p:sldId id="7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Marina Díaz Martín" initials="RMDM" lastIdx="2" clrIdx="0">
    <p:extLst>
      <p:ext uri="{19B8F6BF-5375-455C-9EA6-DF929625EA0E}">
        <p15:presenceInfo xmlns:p15="http://schemas.microsoft.com/office/powerpoint/2012/main" userId="Ruth Marina Díaz Martí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224" autoAdjust="0"/>
    <p:restoredTop sz="83054" autoAdjust="0"/>
  </p:normalViewPr>
  <p:slideViewPr>
    <p:cSldViewPr snapToGrid="0">
      <p:cViewPr varScale="1">
        <p:scale>
          <a:sx n="71" d="100"/>
          <a:sy n="71" d="100"/>
        </p:scale>
        <p:origin x="64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4F4D4-2A68-4A96-8043-33F452C73AD5}"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8EDB5F90-1F98-438C-BB0A-C47C464CCB3C}">
      <dgm:prSet phldrT="[Text]" custT="1"/>
      <dgm:spPr/>
      <dgm:t>
        <a:bodyPr/>
        <a:lstStyle/>
        <a:p>
          <a:pPr rtl="0"/>
          <a:r>
            <a:rPr lang="tl-PH" sz="3000" b="0" i="0" u="none" strike="noStrike" spc="0" dirty="0">
              <a:effectLst/>
              <a:latin typeface="+mj-lt"/>
            </a:rPr>
            <a:t>Ang mga mag-aaral na nakakatugon sa mga pangangailangan sa paninirahan ay:</a:t>
          </a:r>
        </a:p>
      </dgm:t>
    </dgm:pt>
    <dgm:pt modelId="{5FA08039-462F-4B23-B14C-07B9F6742FA1}" type="parTrans" cxnId="{618598D5-7A00-4CA9-96A0-E0CEC1CD48DF}">
      <dgm:prSet/>
      <dgm:spPr/>
      <dgm:t>
        <a:bodyPr/>
        <a:lstStyle/>
        <a:p>
          <a:endParaRPr lang="en-US" sz="2200" spc="0"/>
        </a:p>
      </dgm:t>
    </dgm:pt>
    <dgm:pt modelId="{F905CEE3-66F8-4AE1-BBEA-FFF01DC95662}" type="sibTrans" cxnId="{618598D5-7A00-4CA9-96A0-E0CEC1CD48DF}">
      <dgm:prSet/>
      <dgm:spPr/>
      <dgm:t>
        <a:bodyPr/>
        <a:lstStyle/>
        <a:p>
          <a:endParaRPr lang="en-US" sz="2200" spc="0"/>
        </a:p>
      </dgm:t>
    </dgm:pt>
    <dgm:pt modelId="{AF3F0FF5-6280-4260-86DF-DD7A3F019D46}">
      <dgm:prSet custT="1"/>
      <dgm:spPr/>
      <dgm:t>
        <a:bodyPr/>
        <a:lstStyle/>
        <a:p>
          <a:pPr rtl="0">
            <a:lnSpc>
              <a:spcPts val="2700"/>
            </a:lnSpc>
          </a:pPr>
          <a:r>
            <a:rPr lang="tl-PH" sz="3000" b="0" i="0" u="none" strike="noStrike" spc="0" dirty="0">
              <a:effectLst/>
              <a:latin typeface="+mj-lt"/>
            </a:rPr>
            <a:t>Maaaring kwalipikado para sa pinansyal na tulong ng estado, kabilang ang Washington College Grant</a:t>
          </a:r>
        </a:p>
      </dgm:t>
    </dgm:pt>
    <dgm:pt modelId="{47EAA8D0-2DB1-4A5E-984D-27E3C50A0546}" type="parTrans" cxnId="{4576925C-B2AA-41CD-B6F1-1C0FAAB951ED}">
      <dgm:prSet custT="1"/>
      <dgm:spPr/>
      <dgm:t>
        <a:bodyPr/>
        <a:lstStyle/>
        <a:p>
          <a:endParaRPr lang="en-US" sz="2200" spc="0"/>
        </a:p>
      </dgm:t>
    </dgm:pt>
    <dgm:pt modelId="{141A008B-CC8D-4D54-BB90-F85AD7E8FF2A}" type="sibTrans" cxnId="{4576925C-B2AA-41CD-B6F1-1C0FAAB951ED}">
      <dgm:prSet/>
      <dgm:spPr/>
      <dgm:t>
        <a:bodyPr/>
        <a:lstStyle/>
        <a:p>
          <a:endParaRPr lang="en-US" sz="2200" spc="0"/>
        </a:p>
      </dgm:t>
    </dgm:pt>
    <dgm:pt modelId="{5A4147A9-5663-4C43-96F6-EB1A4EFB12BE}">
      <dgm:prSet phldrT="[Text]" custT="1"/>
      <dgm:spPr/>
      <dgm:t>
        <a:bodyPr/>
        <a:lstStyle/>
        <a:p>
          <a:pPr rtl="0"/>
          <a:r>
            <a:rPr lang="tl-PH" sz="3000" b="0" i="0" u="none" strike="noStrike" spc="0">
              <a:effectLst/>
              <a:latin typeface="+mj-lt"/>
            </a:rPr>
            <a:t>Nagbabayad ng tuition sa estado</a:t>
          </a:r>
        </a:p>
      </dgm:t>
    </dgm:pt>
    <dgm:pt modelId="{D7474BAE-17F1-45B0-806A-426FF567510C}" type="parTrans" cxnId="{6B3829FE-D55E-4D17-A221-D09B2B74A040}">
      <dgm:prSet custT="1"/>
      <dgm:spPr/>
      <dgm:t>
        <a:bodyPr/>
        <a:lstStyle/>
        <a:p>
          <a:endParaRPr lang="en-US" sz="2200" spc="0"/>
        </a:p>
      </dgm:t>
    </dgm:pt>
    <dgm:pt modelId="{95FD74C4-7AD6-43E3-8F1D-80B3AA304E0A}" type="sibTrans" cxnId="{6B3829FE-D55E-4D17-A221-D09B2B74A040}">
      <dgm:prSet/>
      <dgm:spPr/>
      <dgm:t>
        <a:bodyPr/>
        <a:lstStyle/>
        <a:p>
          <a:endParaRPr lang="en-US" sz="2200" spc="0"/>
        </a:p>
      </dgm:t>
    </dgm:pt>
    <dgm:pt modelId="{658445AF-BCB2-4782-903D-38C7C61CBBD0}" type="pres">
      <dgm:prSet presAssocID="{3294F4D4-2A68-4A96-8043-33F452C73AD5}" presName="diagram" presStyleCnt="0">
        <dgm:presLayoutVars>
          <dgm:chPref val="1"/>
          <dgm:dir/>
          <dgm:animOne val="branch"/>
          <dgm:animLvl val="lvl"/>
          <dgm:resizeHandles val="exact"/>
        </dgm:presLayoutVars>
      </dgm:prSet>
      <dgm:spPr/>
    </dgm:pt>
    <dgm:pt modelId="{63AC8A46-3150-4F21-A1F5-CF88B92AAD1A}" type="pres">
      <dgm:prSet presAssocID="{8EDB5F90-1F98-438C-BB0A-C47C464CCB3C}" presName="root1" presStyleCnt="0"/>
      <dgm:spPr/>
    </dgm:pt>
    <dgm:pt modelId="{478B1686-EE9F-4542-8D0F-9C4DD55D9DE2}" type="pres">
      <dgm:prSet presAssocID="{8EDB5F90-1F98-438C-BB0A-C47C464CCB3C}" presName="LevelOneTextNode" presStyleLbl="node0" presStyleIdx="0" presStyleCnt="1" custScaleX="127202" custScaleY="106372">
        <dgm:presLayoutVars>
          <dgm:chPref val="3"/>
        </dgm:presLayoutVars>
      </dgm:prSet>
      <dgm:spPr/>
    </dgm:pt>
    <dgm:pt modelId="{62E25C5D-0356-453D-8511-67E2E5EF2788}" type="pres">
      <dgm:prSet presAssocID="{8EDB5F90-1F98-438C-BB0A-C47C464CCB3C}" presName="level2hierChild" presStyleCnt="0"/>
      <dgm:spPr/>
    </dgm:pt>
    <dgm:pt modelId="{78014144-5AEF-4CFE-A7A9-B64AC08A5547}" type="pres">
      <dgm:prSet presAssocID="{D7474BAE-17F1-45B0-806A-426FF567510C}" presName="conn2-1" presStyleLbl="parChTrans1D2" presStyleIdx="0" presStyleCnt="2"/>
      <dgm:spPr/>
    </dgm:pt>
    <dgm:pt modelId="{85AB958B-265D-466F-BE79-CDCCABE937FD}" type="pres">
      <dgm:prSet presAssocID="{D7474BAE-17F1-45B0-806A-426FF567510C}" presName="connTx" presStyleLbl="parChTrans1D2" presStyleIdx="0" presStyleCnt="2"/>
      <dgm:spPr/>
    </dgm:pt>
    <dgm:pt modelId="{A366F0E4-E16B-439C-984D-F2F9B03D8C58}" type="pres">
      <dgm:prSet presAssocID="{5A4147A9-5663-4C43-96F6-EB1A4EFB12BE}" presName="root2" presStyleCnt="0"/>
      <dgm:spPr/>
    </dgm:pt>
    <dgm:pt modelId="{7DDAA618-625F-4C25-BC56-6291F11906C9}" type="pres">
      <dgm:prSet presAssocID="{5A4147A9-5663-4C43-96F6-EB1A4EFB12BE}" presName="LevelTwoTextNode" presStyleLbl="node2" presStyleIdx="0" presStyleCnt="2" custScaleX="149863" custScaleY="73814">
        <dgm:presLayoutVars>
          <dgm:chPref val="3"/>
        </dgm:presLayoutVars>
      </dgm:prSet>
      <dgm:spPr/>
    </dgm:pt>
    <dgm:pt modelId="{45C23F03-F8D0-4B3B-A9B3-F7614C49A6BD}" type="pres">
      <dgm:prSet presAssocID="{5A4147A9-5663-4C43-96F6-EB1A4EFB12BE}" presName="level3hierChild" presStyleCnt="0"/>
      <dgm:spPr/>
    </dgm:pt>
    <dgm:pt modelId="{54A86C82-B59B-461D-B756-55005FA2003B}" type="pres">
      <dgm:prSet presAssocID="{47EAA8D0-2DB1-4A5E-984D-27E3C50A0546}" presName="conn2-1" presStyleLbl="parChTrans1D2" presStyleIdx="1" presStyleCnt="2"/>
      <dgm:spPr/>
    </dgm:pt>
    <dgm:pt modelId="{B4B19316-831C-4821-8583-F84862D0BBBF}" type="pres">
      <dgm:prSet presAssocID="{47EAA8D0-2DB1-4A5E-984D-27E3C50A0546}" presName="connTx" presStyleLbl="parChTrans1D2" presStyleIdx="1" presStyleCnt="2"/>
      <dgm:spPr/>
    </dgm:pt>
    <dgm:pt modelId="{A220C804-FB4E-416E-B5E8-054A2DE789B6}" type="pres">
      <dgm:prSet presAssocID="{AF3F0FF5-6280-4260-86DF-DD7A3F019D46}" presName="root2" presStyleCnt="0"/>
      <dgm:spPr/>
    </dgm:pt>
    <dgm:pt modelId="{0967DB84-29D5-4D01-AE4A-BBD2C67FE4FC}" type="pres">
      <dgm:prSet presAssocID="{AF3F0FF5-6280-4260-86DF-DD7A3F019D46}" presName="LevelTwoTextNode" presStyleLbl="node2" presStyleIdx="1" presStyleCnt="2" custScaleX="150154" custScaleY="104008">
        <dgm:presLayoutVars>
          <dgm:chPref val="3"/>
        </dgm:presLayoutVars>
      </dgm:prSet>
      <dgm:spPr/>
    </dgm:pt>
    <dgm:pt modelId="{C9BBC5D5-1C5B-45AC-8DD9-0EC902FA9831}" type="pres">
      <dgm:prSet presAssocID="{AF3F0FF5-6280-4260-86DF-DD7A3F019D46}" presName="level3hierChild" presStyleCnt="0"/>
      <dgm:spPr/>
    </dgm:pt>
  </dgm:ptLst>
  <dgm:cxnLst>
    <dgm:cxn modelId="{9A3EBC38-5C79-4747-A5F4-A9D54FF45E4D}" type="presOf" srcId="{47EAA8D0-2DB1-4A5E-984D-27E3C50A0546}" destId="{B4B19316-831C-4821-8583-F84862D0BBBF}" srcOrd="1" destOrd="0" presId="urn:microsoft.com/office/officeart/2005/8/layout/hierarchy2"/>
    <dgm:cxn modelId="{3987163F-3CEF-4E61-8EE7-844038969EB6}" type="presOf" srcId="{3294F4D4-2A68-4A96-8043-33F452C73AD5}" destId="{658445AF-BCB2-4782-903D-38C7C61CBBD0}" srcOrd="0" destOrd="0" presId="urn:microsoft.com/office/officeart/2005/8/layout/hierarchy2"/>
    <dgm:cxn modelId="{4576925C-B2AA-41CD-B6F1-1C0FAAB951ED}" srcId="{8EDB5F90-1F98-438C-BB0A-C47C464CCB3C}" destId="{AF3F0FF5-6280-4260-86DF-DD7A3F019D46}" srcOrd="1" destOrd="0" parTransId="{47EAA8D0-2DB1-4A5E-984D-27E3C50A0546}" sibTransId="{141A008B-CC8D-4D54-BB90-F85AD7E8FF2A}"/>
    <dgm:cxn modelId="{F9FFCD75-A2E0-479C-AF33-45249BABBB22}" type="presOf" srcId="{D7474BAE-17F1-45B0-806A-426FF567510C}" destId="{85AB958B-265D-466F-BE79-CDCCABE937FD}" srcOrd="1" destOrd="0" presId="urn:microsoft.com/office/officeart/2005/8/layout/hierarchy2"/>
    <dgm:cxn modelId="{97242B77-3B80-4055-AD5C-55F3958164A7}" type="presOf" srcId="{AF3F0FF5-6280-4260-86DF-DD7A3F019D46}" destId="{0967DB84-29D5-4D01-AE4A-BBD2C67FE4FC}" srcOrd="0" destOrd="0" presId="urn:microsoft.com/office/officeart/2005/8/layout/hierarchy2"/>
    <dgm:cxn modelId="{057A778F-0832-429E-BB44-B76EC1D28639}" type="presOf" srcId="{47EAA8D0-2DB1-4A5E-984D-27E3C50A0546}" destId="{54A86C82-B59B-461D-B756-55005FA2003B}" srcOrd="0" destOrd="0" presId="urn:microsoft.com/office/officeart/2005/8/layout/hierarchy2"/>
    <dgm:cxn modelId="{9690B8A1-DBCD-4B88-8A14-960D3490ACA2}" type="presOf" srcId="{5A4147A9-5663-4C43-96F6-EB1A4EFB12BE}" destId="{7DDAA618-625F-4C25-BC56-6291F11906C9}" srcOrd="0" destOrd="0" presId="urn:microsoft.com/office/officeart/2005/8/layout/hierarchy2"/>
    <dgm:cxn modelId="{EE0125A2-3199-4658-BA39-146C6BC91402}" type="presOf" srcId="{D7474BAE-17F1-45B0-806A-426FF567510C}" destId="{78014144-5AEF-4CFE-A7A9-B64AC08A5547}" srcOrd="0" destOrd="0" presId="urn:microsoft.com/office/officeart/2005/8/layout/hierarchy2"/>
    <dgm:cxn modelId="{0E5AC6B4-7751-4815-8A4B-2ED3EF2AD1C5}" type="presOf" srcId="{8EDB5F90-1F98-438C-BB0A-C47C464CCB3C}" destId="{478B1686-EE9F-4542-8D0F-9C4DD55D9DE2}" srcOrd="0" destOrd="0" presId="urn:microsoft.com/office/officeart/2005/8/layout/hierarchy2"/>
    <dgm:cxn modelId="{618598D5-7A00-4CA9-96A0-E0CEC1CD48DF}" srcId="{3294F4D4-2A68-4A96-8043-33F452C73AD5}" destId="{8EDB5F90-1F98-438C-BB0A-C47C464CCB3C}" srcOrd="0" destOrd="0" parTransId="{5FA08039-462F-4B23-B14C-07B9F6742FA1}" sibTransId="{F905CEE3-66F8-4AE1-BBEA-FFF01DC95662}"/>
    <dgm:cxn modelId="{6B3829FE-D55E-4D17-A221-D09B2B74A040}" srcId="{8EDB5F90-1F98-438C-BB0A-C47C464CCB3C}" destId="{5A4147A9-5663-4C43-96F6-EB1A4EFB12BE}" srcOrd="0" destOrd="0" parTransId="{D7474BAE-17F1-45B0-806A-426FF567510C}" sibTransId="{95FD74C4-7AD6-43E3-8F1D-80B3AA304E0A}"/>
    <dgm:cxn modelId="{B66D8B5A-E7CA-42CC-B46C-C65E9ADEA7CD}" type="presParOf" srcId="{658445AF-BCB2-4782-903D-38C7C61CBBD0}" destId="{63AC8A46-3150-4F21-A1F5-CF88B92AAD1A}" srcOrd="0" destOrd="0" presId="urn:microsoft.com/office/officeart/2005/8/layout/hierarchy2"/>
    <dgm:cxn modelId="{2F17C690-411F-4155-AF2F-59617C9B7839}" type="presParOf" srcId="{63AC8A46-3150-4F21-A1F5-CF88B92AAD1A}" destId="{478B1686-EE9F-4542-8D0F-9C4DD55D9DE2}" srcOrd="0" destOrd="0" presId="urn:microsoft.com/office/officeart/2005/8/layout/hierarchy2"/>
    <dgm:cxn modelId="{10C4F0B4-BFFA-425D-B18D-6DDFCEE5077C}" type="presParOf" srcId="{63AC8A46-3150-4F21-A1F5-CF88B92AAD1A}" destId="{62E25C5D-0356-453D-8511-67E2E5EF2788}" srcOrd="1" destOrd="0" presId="urn:microsoft.com/office/officeart/2005/8/layout/hierarchy2"/>
    <dgm:cxn modelId="{FA183B1E-A8DB-4BC6-8470-E68318E6B492}" type="presParOf" srcId="{62E25C5D-0356-453D-8511-67E2E5EF2788}" destId="{78014144-5AEF-4CFE-A7A9-B64AC08A5547}" srcOrd="0" destOrd="0" presId="urn:microsoft.com/office/officeart/2005/8/layout/hierarchy2"/>
    <dgm:cxn modelId="{16852838-BCB7-49CA-AF78-78D5021A8C87}" type="presParOf" srcId="{78014144-5AEF-4CFE-A7A9-B64AC08A5547}" destId="{85AB958B-265D-466F-BE79-CDCCABE937FD}" srcOrd="0" destOrd="0" presId="urn:microsoft.com/office/officeart/2005/8/layout/hierarchy2"/>
    <dgm:cxn modelId="{E8905AED-2233-4C1E-A9DA-C275A9BDBE7B}" type="presParOf" srcId="{62E25C5D-0356-453D-8511-67E2E5EF2788}" destId="{A366F0E4-E16B-439C-984D-F2F9B03D8C58}" srcOrd="1" destOrd="0" presId="urn:microsoft.com/office/officeart/2005/8/layout/hierarchy2"/>
    <dgm:cxn modelId="{0B38C075-8958-4100-AAA2-319B591D665B}" type="presParOf" srcId="{A366F0E4-E16B-439C-984D-F2F9B03D8C58}" destId="{7DDAA618-625F-4C25-BC56-6291F11906C9}" srcOrd="0" destOrd="0" presId="urn:microsoft.com/office/officeart/2005/8/layout/hierarchy2"/>
    <dgm:cxn modelId="{258E8395-4785-4BEA-8246-FBB7AA111B4C}" type="presParOf" srcId="{A366F0E4-E16B-439C-984D-F2F9B03D8C58}" destId="{45C23F03-F8D0-4B3B-A9B3-F7614C49A6BD}" srcOrd="1" destOrd="0" presId="urn:microsoft.com/office/officeart/2005/8/layout/hierarchy2"/>
    <dgm:cxn modelId="{F4FCFAD7-FF6F-4DA7-A015-7DCC264E4A8F}" type="presParOf" srcId="{62E25C5D-0356-453D-8511-67E2E5EF2788}" destId="{54A86C82-B59B-461D-B756-55005FA2003B}" srcOrd="2" destOrd="0" presId="urn:microsoft.com/office/officeart/2005/8/layout/hierarchy2"/>
    <dgm:cxn modelId="{677F372D-BF19-4175-81D5-9F6FB0A8944F}" type="presParOf" srcId="{54A86C82-B59B-461D-B756-55005FA2003B}" destId="{B4B19316-831C-4821-8583-F84862D0BBBF}" srcOrd="0" destOrd="0" presId="urn:microsoft.com/office/officeart/2005/8/layout/hierarchy2"/>
    <dgm:cxn modelId="{48BDCA1E-3430-4E73-906C-4175DF0631A1}" type="presParOf" srcId="{62E25C5D-0356-453D-8511-67E2E5EF2788}" destId="{A220C804-FB4E-416E-B5E8-054A2DE789B6}" srcOrd="3" destOrd="0" presId="urn:microsoft.com/office/officeart/2005/8/layout/hierarchy2"/>
    <dgm:cxn modelId="{D8DECEDC-5EBD-4F31-B7EA-FC874ECD609D}" type="presParOf" srcId="{A220C804-FB4E-416E-B5E8-054A2DE789B6}" destId="{0967DB84-29D5-4D01-AE4A-BBD2C67FE4FC}" srcOrd="0" destOrd="0" presId="urn:microsoft.com/office/officeart/2005/8/layout/hierarchy2"/>
    <dgm:cxn modelId="{4EDBAFA4-FB13-40A7-B0AE-5ED6D8CFA025}" type="presParOf" srcId="{A220C804-FB4E-416E-B5E8-054A2DE789B6}" destId="{C9BBC5D5-1C5B-45AC-8DD9-0EC902FA983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C5AEE3-1BA7-4637-8D0F-CE28CCD46C77}"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en-US"/>
        </a:p>
      </dgm:t>
    </dgm:pt>
    <dgm:pt modelId="{3D204EAB-0424-40EA-B2EE-5B2DEA914D55}">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rtl="0">
            <a:buNone/>
          </a:pPr>
          <a:r>
            <a:rPr lang="tl-PH" sz="3000" b="0" dirty="0">
              <a:latin typeface="+mj-lt"/>
              <a:cs typeface="Calibri" panose="020F0502020204030204" pitchFamily="34" charset="0"/>
            </a:rPr>
            <a:t>Magkaroon ng HS diploma, GED, o katumbas ng mga ito mula saanman</a:t>
          </a:r>
        </a:p>
      </dgm:t>
    </dgm:pt>
    <dgm:pt modelId="{15D55413-C7A2-44FE-A44C-C6FCEA35EDE1}" type="parTrans" cxnId="{ECA020B7-77F7-4D3C-B12E-44F7D3355C34}">
      <dgm:prSet/>
      <dgm:spPr/>
      <dgm:t>
        <a:bodyPr/>
        <a:lstStyle/>
        <a:p>
          <a:endParaRPr lang="en-US" sz="1600"/>
        </a:p>
      </dgm:t>
    </dgm:pt>
    <dgm:pt modelId="{9A72D309-08D9-445A-AC08-ADDEDAC761F4}" type="sibTrans" cxnId="{ECA020B7-77F7-4D3C-B12E-44F7D3355C34}">
      <dgm:prSet custT="1"/>
      <dgm:spPr/>
      <dgm:t>
        <a:bodyPr/>
        <a:lstStyle/>
        <a:p>
          <a:endParaRPr lang="en-US" sz="1600"/>
        </a:p>
      </dgm:t>
    </dgm:pt>
    <dgm:pt modelId="{33742501-6710-4C49-9960-5C2F1CF8B0D9}">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rtl="0">
            <a:lnSpc>
              <a:spcPts val="2500"/>
            </a:lnSpc>
            <a:buNone/>
          </a:pPr>
          <a:r>
            <a:rPr lang="tl-PH" sz="3000" b="0" dirty="0">
              <a:latin typeface="+mj-lt"/>
              <a:cs typeface="Calibri" panose="020F0502020204030204" pitchFamily="34" charset="0"/>
            </a:rPr>
            <a:t>Panatilihin ang WA bilang pangunahing tirahan nang isang taon bago mismo ang unang termino</a:t>
          </a:r>
        </a:p>
      </dgm:t>
    </dgm:pt>
    <dgm:pt modelId="{5DE117A2-1083-48BC-9699-D43C4CAD8992}" type="parTrans" cxnId="{5556969F-7E2B-4E08-B2E5-9CC933F74C95}">
      <dgm:prSet/>
      <dgm:spPr/>
      <dgm:t>
        <a:bodyPr/>
        <a:lstStyle/>
        <a:p>
          <a:endParaRPr lang="en-US" sz="1600"/>
        </a:p>
      </dgm:t>
    </dgm:pt>
    <dgm:pt modelId="{2061E20E-BF54-4060-8F67-F2197F71BAFB}" type="sibTrans" cxnId="{5556969F-7E2B-4E08-B2E5-9CC933F74C95}">
      <dgm:prSet custT="1"/>
      <dgm:spPr/>
      <dgm:t>
        <a:bodyPr/>
        <a:lstStyle/>
        <a:p>
          <a:endParaRPr lang="en-US" sz="1600"/>
        </a:p>
      </dgm:t>
    </dgm:pt>
    <dgm:pt modelId="{0901576B-F2F8-44D7-B370-DA049769DC9E}">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algn="ctr" rtl="0">
            <a:lnSpc>
              <a:spcPts val="2700"/>
            </a:lnSpc>
            <a:buNone/>
          </a:pPr>
          <a:r>
            <a:rPr lang="tl-PH" sz="3000" b="0" dirty="0">
              <a:latin typeface="+mj-lt"/>
              <a:cs typeface="Calibri" panose="020F0502020204030204" pitchFamily="34" charset="0"/>
            </a:rPr>
            <a:t>Lumagda ng affidavit na nagsasabing natutugunan niya ang mga pangangailangan sa itaas at </a:t>
          </a:r>
          <a:br>
            <a:rPr lang="en-US" sz="3000" b="0" dirty="0">
              <a:latin typeface="+mj-lt"/>
              <a:cs typeface="Calibri" panose="020F0502020204030204" pitchFamily="34" charset="0"/>
            </a:rPr>
          </a:br>
          <a:r>
            <a:rPr lang="tl-PH" sz="3000" b="0" dirty="0">
              <a:latin typeface="+mj-lt"/>
              <a:cs typeface="Calibri" panose="020F0502020204030204" pitchFamily="34" charset="0"/>
            </a:rPr>
            <a:t>mag-a-apply siya para sa permanenteng paninirahan sa US kapag kwalipikado</a:t>
          </a:r>
        </a:p>
      </dgm:t>
    </dgm:pt>
    <dgm:pt modelId="{3EBC84F6-890D-4456-9391-024D574654CE}" type="parTrans" cxnId="{1793A800-57A5-4AF4-98D0-70F4E459D2E6}">
      <dgm:prSet/>
      <dgm:spPr/>
      <dgm:t>
        <a:bodyPr/>
        <a:lstStyle/>
        <a:p>
          <a:endParaRPr lang="en-US" sz="1600"/>
        </a:p>
      </dgm:t>
    </dgm:pt>
    <dgm:pt modelId="{A7E61925-14D2-4855-BF3F-2990FC47C21A}" type="sibTrans" cxnId="{1793A800-57A5-4AF4-98D0-70F4E459D2E6}">
      <dgm:prSet custT="1"/>
      <dgm:spPr/>
      <dgm:t>
        <a:bodyPr/>
        <a:lstStyle/>
        <a:p>
          <a:endParaRPr lang="en-US" sz="1600"/>
        </a:p>
      </dgm:t>
    </dgm:pt>
    <dgm:pt modelId="{21A74092-9C12-4484-A142-63D561A2D212}">
      <dgm:prSet phldrT="[Text]" custT="1">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pPr rtl="0"/>
          <a:r>
            <a:rPr lang="tl-PH" sz="3000" dirty="0">
              <a:latin typeface="+mj-lt"/>
              <a:cs typeface="Calibri" panose="020F0502020204030204" pitchFamily="34" charset="0"/>
            </a:rPr>
            <a:t>Pamantayan sa Pagiging Kwalipikado</a:t>
          </a:r>
        </a:p>
      </dgm:t>
    </dgm:pt>
    <dgm:pt modelId="{A989D609-C3F5-4DB7-BD4B-D78D216B9BA4}" type="parTrans" cxnId="{04EE831A-5D48-4D9C-B49D-E8A4057FDC24}">
      <dgm:prSet/>
      <dgm:spPr/>
      <dgm:t>
        <a:bodyPr/>
        <a:lstStyle/>
        <a:p>
          <a:endParaRPr lang="en-US"/>
        </a:p>
      </dgm:t>
    </dgm:pt>
    <dgm:pt modelId="{574914CB-2B49-46BD-9D1D-94ADAE0EEF73}" type="sibTrans" cxnId="{04EE831A-5D48-4D9C-B49D-E8A4057FDC24}">
      <dgm:prSet/>
      <dgm:spPr/>
      <dgm:t>
        <a:bodyPr/>
        <a:lstStyle/>
        <a:p>
          <a:endParaRPr lang="en-US"/>
        </a:p>
      </dgm:t>
    </dgm:pt>
    <dgm:pt modelId="{524B3206-E406-4387-9FBF-18FB877BAA1C}" type="pres">
      <dgm:prSet presAssocID="{DEC5AEE3-1BA7-4637-8D0F-CE28CCD46C77}" presName="Name0" presStyleCnt="0">
        <dgm:presLayoutVars>
          <dgm:chPref val="1"/>
          <dgm:dir/>
          <dgm:animOne val="branch"/>
          <dgm:animLvl val="lvl"/>
          <dgm:resizeHandles val="exact"/>
        </dgm:presLayoutVars>
      </dgm:prSet>
      <dgm:spPr/>
    </dgm:pt>
    <dgm:pt modelId="{A8058C1C-97B1-406A-853A-BDE5DB8A7FE4}" type="pres">
      <dgm:prSet presAssocID="{21A74092-9C12-4484-A142-63D561A2D212}" presName="root1" presStyleCnt="0"/>
      <dgm:spPr/>
    </dgm:pt>
    <dgm:pt modelId="{909E7003-9D53-478D-A750-487A8E162DB7}" type="pres">
      <dgm:prSet presAssocID="{21A74092-9C12-4484-A142-63D561A2D212}" presName="LevelOneTextNode" presStyleLbl="node0" presStyleIdx="0" presStyleCnt="1" custScaleX="107830" custScaleY="68555">
        <dgm:presLayoutVars>
          <dgm:chPref val="3"/>
        </dgm:presLayoutVars>
      </dgm:prSet>
      <dgm:spPr>
        <a:prstGeom prst="roundRect">
          <a:avLst/>
        </a:prstGeom>
      </dgm:spPr>
    </dgm:pt>
    <dgm:pt modelId="{3092FFF0-985C-4E48-98A0-4F280168670E}" type="pres">
      <dgm:prSet presAssocID="{21A74092-9C12-4484-A142-63D561A2D212}" presName="level2hierChild" presStyleCnt="0"/>
      <dgm:spPr/>
    </dgm:pt>
    <dgm:pt modelId="{54CBAA2C-A08E-4CCD-94B5-A0DC2342AEC7}" type="pres">
      <dgm:prSet presAssocID="{15D55413-C7A2-44FE-A44C-C6FCEA35EDE1}" presName="conn2-1" presStyleLbl="parChTrans1D2" presStyleIdx="0" presStyleCnt="3"/>
      <dgm:spPr/>
    </dgm:pt>
    <dgm:pt modelId="{713E0D19-01EA-457C-BB63-DB6B85D31548}" type="pres">
      <dgm:prSet presAssocID="{15D55413-C7A2-44FE-A44C-C6FCEA35EDE1}" presName="connTx" presStyleLbl="parChTrans1D2" presStyleIdx="0" presStyleCnt="3"/>
      <dgm:spPr/>
    </dgm:pt>
    <dgm:pt modelId="{5C75411F-4A38-4417-ABC8-49E39D853262}" type="pres">
      <dgm:prSet presAssocID="{3D204EAB-0424-40EA-B2EE-5B2DEA914D55}" presName="root2" presStyleCnt="0"/>
      <dgm:spPr/>
    </dgm:pt>
    <dgm:pt modelId="{F4829F3F-5EB2-4123-AFA5-A7CD31F42A54}" type="pres">
      <dgm:prSet presAssocID="{3D204EAB-0424-40EA-B2EE-5B2DEA914D55}" presName="LevelTwoTextNode" presStyleLbl="node2" presStyleIdx="0" presStyleCnt="3" custScaleX="243525" custScaleY="106735" custLinFactNeighborY="3802">
        <dgm:presLayoutVars>
          <dgm:chPref val="3"/>
        </dgm:presLayoutVars>
      </dgm:prSet>
      <dgm:spPr>
        <a:prstGeom prst="roundRect">
          <a:avLst/>
        </a:prstGeom>
      </dgm:spPr>
    </dgm:pt>
    <dgm:pt modelId="{3B3E13EA-E416-4570-ACE0-50D207809740}" type="pres">
      <dgm:prSet presAssocID="{3D204EAB-0424-40EA-B2EE-5B2DEA914D55}" presName="level3hierChild" presStyleCnt="0"/>
      <dgm:spPr/>
    </dgm:pt>
    <dgm:pt modelId="{E2D204E6-E1CB-4DD7-8657-4355C8EF9FE7}" type="pres">
      <dgm:prSet presAssocID="{5DE117A2-1083-48BC-9699-D43C4CAD8992}" presName="conn2-1" presStyleLbl="parChTrans1D2" presStyleIdx="1" presStyleCnt="3"/>
      <dgm:spPr/>
    </dgm:pt>
    <dgm:pt modelId="{F843C1C1-7B29-4CE2-91B0-F5A2A0BAC0C9}" type="pres">
      <dgm:prSet presAssocID="{5DE117A2-1083-48BC-9699-D43C4CAD8992}" presName="connTx" presStyleLbl="parChTrans1D2" presStyleIdx="1" presStyleCnt="3"/>
      <dgm:spPr/>
    </dgm:pt>
    <dgm:pt modelId="{8853FAF0-3D51-40E8-8BC1-BBE9099C751A}" type="pres">
      <dgm:prSet presAssocID="{33742501-6710-4C49-9960-5C2F1CF8B0D9}" presName="root2" presStyleCnt="0"/>
      <dgm:spPr/>
    </dgm:pt>
    <dgm:pt modelId="{74E64C21-ED75-4564-96AB-467B119A11AA}" type="pres">
      <dgm:prSet presAssocID="{33742501-6710-4C49-9960-5C2F1CF8B0D9}" presName="LevelTwoTextNode" presStyleLbl="node2" presStyleIdx="1" presStyleCnt="3" custScaleX="242993" custScaleY="106709">
        <dgm:presLayoutVars>
          <dgm:chPref val="3"/>
        </dgm:presLayoutVars>
      </dgm:prSet>
      <dgm:spPr>
        <a:prstGeom prst="roundRect">
          <a:avLst/>
        </a:prstGeom>
      </dgm:spPr>
    </dgm:pt>
    <dgm:pt modelId="{9F20F813-699A-4189-9608-184F62C53A96}" type="pres">
      <dgm:prSet presAssocID="{33742501-6710-4C49-9960-5C2F1CF8B0D9}" presName="level3hierChild" presStyleCnt="0"/>
      <dgm:spPr/>
    </dgm:pt>
    <dgm:pt modelId="{F2E1F6CD-0B34-4028-ABAF-A28B23318971}" type="pres">
      <dgm:prSet presAssocID="{3EBC84F6-890D-4456-9391-024D574654CE}" presName="conn2-1" presStyleLbl="parChTrans1D2" presStyleIdx="2" presStyleCnt="3"/>
      <dgm:spPr/>
    </dgm:pt>
    <dgm:pt modelId="{446477DE-E386-4FF2-8179-78127693D0EE}" type="pres">
      <dgm:prSet presAssocID="{3EBC84F6-890D-4456-9391-024D574654CE}" presName="connTx" presStyleLbl="parChTrans1D2" presStyleIdx="2" presStyleCnt="3"/>
      <dgm:spPr/>
    </dgm:pt>
    <dgm:pt modelId="{BCD3BD66-51CA-49DE-B57E-CD160D5A482C}" type="pres">
      <dgm:prSet presAssocID="{0901576B-F2F8-44D7-B370-DA049769DC9E}" presName="root2" presStyleCnt="0"/>
      <dgm:spPr/>
    </dgm:pt>
    <dgm:pt modelId="{6C63EEFE-CA36-4066-81BE-B9E8405DF049}" type="pres">
      <dgm:prSet presAssocID="{0901576B-F2F8-44D7-B370-DA049769DC9E}" presName="LevelTwoTextNode" presStyleLbl="node2" presStyleIdx="2" presStyleCnt="3" custScaleX="243525" custScaleY="137722">
        <dgm:presLayoutVars>
          <dgm:chPref val="3"/>
        </dgm:presLayoutVars>
      </dgm:prSet>
      <dgm:spPr>
        <a:prstGeom prst="roundRect">
          <a:avLst/>
        </a:prstGeom>
      </dgm:spPr>
    </dgm:pt>
    <dgm:pt modelId="{E5315A93-379D-428A-8411-E0F1233D4386}" type="pres">
      <dgm:prSet presAssocID="{0901576B-F2F8-44D7-B370-DA049769DC9E}" presName="level3hierChild" presStyleCnt="0"/>
      <dgm:spPr/>
    </dgm:pt>
  </dgm:ptLst>
  <dgm:cxnLst>
    <dgm:cxn modelId="{1793A800-57A5-4AF4-98D0-70F4E459D2E6}" srcId="{21A74092-9C12-4484-A142-63D561A2D212}" destId="{0901576B-F2F8-44D7-B370-DA049769DC9E}" srcOrd="2" destOrd="0" parTransId="{3EBC84F6-890D-4456-9391-024D574654CE}" sibTransId="{A7E61925-14D2-4855-BF3F-2990FC47C21A}"/>
    <dgm:cxn modelId="{63789916-76FA-4C5F-9F1A-BE386FD43807}" type="presOf" srcId="{33742501-6710-4C49-9960-5C2F1CF8B0D9}" destId="{74E64C21-ED75-4564-96AB-467B119A11AA}" srcOrd="0" destOrd="0" presId="urn:microsoft.com/office/officeart/2008/layout/HorizontalMultiLevelHierarchy"/>
    <dgm:cxn modelId="{04EE831A-5D48-4D9C-B49D-E8A4057FDC24}" srcId="{DEC5AEE3-1BA7-4637-8D0F-CE28CCD46C77}" destId="{21A74092-9C12-4484-A142-63D561A2D212}" srcOrd="0" destOrd="0" parTransId="{A989D609-C3F5-4DB7-BD4B-D78D216B9BA4}" sibTransId="{574914CB-2B49-46BD-9D1D-94ADAE0EEF73}"/>
    <dgm:cxn modelId="{8226BD1D-4D31-476F-A428-5BCA76D5D28F}" type="presOf" srcId="{DEC5AEE3-1BA7-4637-8D0F-CE28CCD46C77}" destId="{524B3206-E406-4387-9FBF-18FB877BAA1C}" srcOrd="0" destOrd="0" presId="urn:microsoft.com/office/officeart/2008/layout/HorizontalMultiLevelHierarchy"/>
    <dgm:cxn modelId="{A5AE1A26-1E1F-401E-A424-140A5871A4CA}" type="presOf" srcId="{3EBC84F6-890D-4456-9391-024D574654CE}" destId="{F2E1F6CD-0B34-4028-ABAF-A28B23318971}" srcOrd="0" destOrd="0" presId="urn:microsoft.com/office/officeart/2008/layout/HorizontalMultiLevelHierarchy"/>
    <dgm:cxn modelId="{A731DD2B-37E0-434A-A267-D8741B91795A}" type="presOf" srcId="{3D204EAB-0424-40EA-B2EE-5B2DEA914D55}" destId="{F4829F3F-5EB2-4123-AFA5-A7CD31F42A54}" srcOrd="0" destOrd="0" presId="urn:microsoft.com/office/officeart/2008/layout/HorizontalMultiLevelHierarchy"/>
    <dgm:cxn modelId="{7CBC256A-8D62-46E4-9FE9-B73E4CBC641F}" type="presOf" srcId="{5DE117A2-1083-48BC-9699-D43C4CAD8992}" destId="{E2D204E6-E1CB-4DD7-8657-4355C8EF9FE7}" srcOrd="0" destOrd="0" presId="urn:microsoft.com/office/officeart/2008/layout/HorizontalMultiLevelHierarchy"/>
    <dgm:cxn modelId="{829C095A-68D0-4DD1-91CF-E2AB3039D59B}" type="presOf" srcId="{15D55413-C7A2-44FE-A44C-C6FCEA35EDE1}" destId="{713E0D19-01EA-457C-BB63-DB6B85D31548}" srcOrd="1" destOrd="0" presId="urn:microsoft.com/office/officeart/2008/layout/HorizontalMultiLevelHierarchy"/>
    <dgm:cxn modelId="{CEB5CA81-6E2A-47BB-A584-50A56BD39772}" type="presOf" srcId="{3EBC84F6-890D-4456-9391-024D574654CE}" destId="{446477DE-E386-4FF2-8179-78127693D0EE}" srcOrd="1" destOrd="0" presId="urn:microsoft.com/office/officeart/2008/layout/HorizontalMultiLevelHierarchy"/>
    <dgm:cxn modelId="{46CD7B95-F0F8-4E79-86B0-9EC2C830C63A}" type="presOf" srcId="{0901576B-F2F8-44D7-B370-DA049769DC9E}" destId="{6C63EEFE-CA36-4066-81BE-B9E8405DF049}" srcOrd="0" destOrd="0" presId="urn:microsoft.com/office/officeart/2008/layout/HorizontalMultiLevelHierarchy"/>
    <dgm:cxn modelId="{5556969F-7E2B-4E08-B2E5-9CC933F74C95}" srcId="{21A74092-9C12-4484-A142-63D561A2D212}" destId="{33742501-6710-4C49-9960-5C2F1CF8B0D9}" srcOrd="1" destOrd="0" parTransId="{5DE117A2-1083-48BC-9699-D43C4CAD8992}" sibTransId="{2061E20E-BF54-4060-8F67-F2197F71BAFB}"/>
    <dgm:cxn modelId="{ECA020B7-77F7-4D3C-B12E-44F7D3355C34}" srcId="{21A74092-9C12-4484-A142-63D561A2D212}" destId="{3D204EAB-0424-40EA-B2EE-5B2DEA914D55}" srcOrd="0" destOrd="0" parTransId="{15D55413-C7A2-44FE-A44C-C6FCEA35EDE1}" sibTransId="{9A72D309-08D9-445A-AC08-ADDEDAC761F4}"/>
    <dgm:cxn modelId="{B2FED1BF-770B-4367-820D-D2F93B58CBE6}" type="presOf" srcId="{21A74092-9C12-4484-A142-63D561A2D212}" destId="{909E7003-9D53-478D-A750-487A8E162DB7}" srcOrd="0" destOrd="0" presId="urn:microsoft.com/office/officeart/2008/layout/HorizontalMultiLevelHierarchy"/>
    <dgm:cxn modelId="{FEB1ABD3-6E6D-4A86-A274-6B48D4D548BB}" type="presOf" srcId="{15D55413-C7A2-44FE-A44C-C6FCEA35EDE1}" destId="{54CBAA2C-A08E-4CCD-94B5-A0DC2342AEC7}" srcOrd="0" destOrd="0" presId="urn:microsoft.com/office/officeart/2008/layout/HorizontalMultiLevelHierarchy"/>
    <dgm:cxn modelId="{CC4588F4-88CC-40D1-BC06-D65AC49041F7}" type="presOf" srcId="{5DE117A2-1083-48BC-9699-D43C4CAD8992}" destId="{F843C1C1-7B29-4CE2-91B0-F5A2A0BAC0C9}" srcOrd="1" destOrd="0" presId="urn:microsoft.com/office/officeart/2008/layout/HorizontalMultiLevelHierarchy"/>
    <dgm:cxn modelId="{5EED8584-EEBB-4460-88ED-C89F01F319BB}" type="presParOf" srcId="{524B3206-E406-4387-9FBF-18FB877BAA1C}" destId="{A8058C1C-97B1-406A-853A-BDE5DB8A7FE4}" srcOrd="0" destOrd="0" presId="urn:microsoft.com/office/officeart/2008/layout/HorizontalMultiLevelHierarchy"/>
    <dgm:cxn modelId="{1007B748-B002-47AE-9FC4-ED9518438B97}" type="presParOf" srcId="{A8058C1C-97B1-406A-853A-BDE5DB8A7FE4}" destId="{909E7003-9D53-478D-A750-487A8E162DB7}" srcOrd="0" destOrd="0" presId="urn:microsoft.com/office/officeart/2008/layout/HorizontalMultiLevelHierarchy"/>
    <dgm:cxn modelId="{16CFC8E1-AE2F-4141-B843-BE476C481B96}" type="presParOf" srcId="{A8058C1C-97B1-406A-853A-BDE5DB8A7FE4}" destId="{3092FFF0-985C-4E48-98A0-4F280168670E}" srcOrd="1" destOrd="0" presId="urn:microsoft.com/office/officeart/2008/layout/HorizontalMultiLevelHierarchy"/>
    <dgm:cxn modelId="{AF2D1F69-3C2E-478D-9B15-1659BDC6A1BF}" type="presParOf" srcId="{3092FFF0-985C-4E48-98A0-4F280168670E}" destId="{54CBAA2C-A08E-4CCD-94B5-A0DC2342AEC7}" srcOrd="0" destOrd="0" presId="urn:microsoft.com/office/officeart/2008/layout/HorizontalMultiLevelHierarchy"/>
    <dgm:cxn modelId="{6AE9B42C-F455-430E-80D4-D680CD9639B7}" type="presParOf" srcId="{54CBAA2C-A08E-4CCD-94B5-A0DC2342AEC7}" destId="{713E0D19-01EA-457C-BB63-DB6B85D31548}" srcOrd="0" destOrd="0" presId="urn:microsoft.com/office/officeart/2008/layout/HorizontalMultiLevelHierarchy"/>
    <dgm:cxn modelId="{76B64DDA-0FC1-4BB9-8A6C-064B185B0A3E}" type="presParOf" srcId="{3092FFF0-985C-4E48-98A0-4F280168670E}" destId="{5C75411F-4A38-4417-ABC8-49E39D853262}" srcOrd="1" destOrd="0" presId="urn:microsoft.com/office/officeart/2008/layout/HorizontalMultiLevelHierarchy"/>
    <dgm:cxn modelId="{251A5E88-E70A-4322-B977-96FA8AF201A3}" type="presParOf" srcId="{5C75411F-4A38-4417-ABC8-49E39D853262}" destId="{F4829F3F-5EB2-4123-AFA5-A7CD31F42A54}" srcOrd="0" destOrd="0" presId="urn:microsoft.com/office/officeart/2008/layout/HorizontalMultiLevelHierarchy"/>
    <dgm:cxn modelId="{9E8F063A-3C06-4261-9DE0-A731E9996064}" type="presParOf" srcId="{5C75411F-4A38-4417-ABC8-49E39D853262}" destId="{3B3E13EA-E416-4570-ACE0-50D207809740}" srcOrd="1" destOrd="0" presId="urn:microsoft.com/office/officeart/2008/layout/HorizontalMultiLevelHierarchy"/>
    <dgm:cxn modelId="{4C2CADCE-EE55-485F-A793-A8E146E84A85}" type="presParOf" srcId="{3092FFF0-985C-4E48-98A0-4F280168670E}" destId="{E2D204E6-E1CB-4DD7-8657-4355C8EF9FE7}" srcOrd="2" destOrd="0" presId="urn:microsoft.com/office/officeart/2008/layout/HorizontalMultiLevelHierarchy"/>
    <dgm:cxn modelId="{1BC3ADE6-B42D-47BA-BBF0-217782D02E3F}" type="presParOf" srcId="{E2D204E6-E1CB-4DD7-8657-4355C8EF9FE7}" destId="{F843C1C1-7B29-4CE2-91B0-F5A2A0BAC0C9}" srcOrd="0" destOrd="0" presId="urn:microsoft.com/office/officeart/2008/layout/HorizontalMultiLevelHierarchy"/>
    <dgm:cxn modelId="{AEA83042-1D00-4CD3-A974-0A7077BC5FC5}" type="presParOf" srcId="{3092FFF0-985C-4E48-98A0-4F280168670E}" destId="{8853FAF0-3D51-40E8-8BC1-BBE9099C751A}" srcOrd="3" destOrd="0" presId="urn:microsoft.com/office/officeart/2008/layout/HorizontalMultiLevelHierarchy"/>
    <dgm:cxn modelId="{7048A1BC-845F-41B1-8D2F-4F36A7DAE043}" type="presParOf" srcId="{8853FAF0-3D51-40E8-8BC1-BBE9099C751A}" destId="{74E64C21-ED75-4564-96AB-467B119A11AA}" srcOrd="0" destOrd="0" presId="urn:microsoft.com/office/officeart/2008/layout/HorizontalMultiLevelHierarchy"/>
    <dgm:cxn modelId="{064A6200-8B77-4C11-8429-FDA46C43F48C}" type="presParOf" srcId="{8853FAF0-3D51-40E8-8BC1-BBE9099C751A}" destId="{9F20F813-699A-4189-9608-184F62C53A96}" srcOrd="1" destOrd="0" presId="urn:microsoft.com/office/officeart/2008/layout/HorizontalMultiLevelHierarchy"/>
    <dgm:cxn modelId="{6868B2F2-621E-452F-A220-48BC5C6FD1E2}" type="presParOf" srcId="{3092FFF0-985C-4E48-98A0-4F280168670E}" destId="{F2E1F6CD-0B34-4028-ABAF-A28B23318971}" srcOrd="4" destOrd="0" presId="urn:microsoft.com/office/officeart/2008/layout/HorizontalMultiLevelHierarchy"/>
    <dgm:cxn modelId="{DAF66E4F-2010-4B5B-B156-4475FDC6C70B}" type="presParOf" srcId="{F2E1F6CD-0B34-4028-ABAF-A28B23318971}" destId="{446477DE-E386-4FF2-8179-78127693D0EE}" srcOrd="0" destOrd="0" presId="urn:microsoft.com/office/officeart/2008/layout/HorizontalMultiLevelHierarchy"/>
    <dgm:cxn modelId="{6BF07A7F-1F27-4C86-AF38-8EB61E57361B}" type="presParOf" srcId="{3092FFF0-985C-4E48-98A0-4F280168670E}" destId="{BCD3BD66-51CA-49DE-B57E-CD160D5A482C}" srcOrd="5" destOrd="0" presId="urn:microsoft.com/office/officeart/2008/layout/HorizontalMultiLevelHierarchy"/>
    <dgm:cxn modelId="{B3846037-2CA3-432D-8528-D85A0135513A}" type="presParOf" srcId="{BCD3BD66-51CA-49DE-B57E-CD160D5A482C}" destId="{6C63EEFE-CA36-4066-81BE-B9E8405DF049}" srcOrd="0" destOrd="0" presId="urn:microsoft.com/office/officeart/2008/layout/HorizontalMultiLevelHierarchy"/>
    <dgm:cxn modelId="{BEBC0BE0-3D8F-4518-8F74-2A1E7873BEF4}" type="presParOf" srcId="{BCD3BD66-51CA-49DE-B57E-CD160D5A482C}" destId="{E5315A93-379D-428A-8411-E0F1233D4386}"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629E92-60F9-4173-8A3A-7F53BA55FCA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1992E267-ECB7-4AC6-912E-B221A8DAA0EF}">
      <dgm:prSet phldrT="[Text]"/>
      <dgm:spPr/>
      <dgm:t>
        <a:bodyPr/>
        <a:lstStyle/>
        <a:p>
          <a:pPr rtl="0"/>
          <a:r>
            <a:rPr lang="tl-PH">
              <a:latin typeface="+mj-lt"/>
            </a:rPr>
            <a:t>Mga kinakailangan sa programa </a:t>
          </a:r>
        </a:p>
      </dgm:t>
    </dgm:pt>
    <dgm:pt modelId="{435A6B25-3E63-4124-A521-B580495F4113}" type="parTrans" cxnId="{9B1B3776-76F2-4924-AEA6-79AD3D8924D4}">
      <dgm:prSet/>
      <dgm:spPr/>
      <dgm:t>
        <a:bodyPr/>
        <a:lstStyle/>
        <a:p>
          <a:endParaRPr lang="en-US"/>
        </a:p>
      </dgm:t>
    </dgm:pt>
    <dgm:pt modelId="{A5DEBC55-6F72-49DF-B6CC-91E6F0B451C1}" type="sibTrans" cxnId="{9B1B3776-76F2-4924-AEA6-79AD3D8924D4}">
      <dgm:prSet/>
      <dgm:spPr/>
      <dgm:t>
        <a:bodyPr/>
        <a:lstStyle/>
        <a:p>
          <a:endParaRPr lang="en-US"/>
        </a:p>
      </dgm:t>
    </dgm:pt>
    <dgm:pt modelId="{6BB73F7D-2164-40DE-BA76-65733412F6F3}">
      <dgm:prSet phldrT="[Text]" custT="1"/>
      <dgm:spPr/>
      <dgm:t>
        <a:bodyPr/>
        <a:lstStyle/>
        <a:p>
          <a:pPr rtl="0">
            <a:lnSpc>
              <a:spcPts val="2700"/>
            </a:lnSpc>
          </a:pPr>
          <a:r>
            <a:rPr lang="tl-PH" sz="2900" spc="-30" baseline="0" dirty="0">
              <a:latin typeface="+mj-lt"/>
            </a:rPr>
            <a:t>Hal: Pagiging kwalipikado ng kita para sa Washington College Grant </a:t>
          </a:r>
        </a:p>
      </dgm:t>
    </dgm:pt>
    <dgm:pt modelId="{55E57F44-3763-4313-9721-A54A7F1CC966}" type="parTrans" cxnId="{F978D650-A4FE-4AB7-999B-859DAD678387}">
      <dgm:prSet/>
      <dgm:spPr/>
      <dgm:t>
        <a:bodyPr/>
        <a:lstStyle/>
        <a:p>
          <a:endParaRPr lang="en-US">
            <a:latin typeface="+mj-lt"/>
          </a:endParaRPr>
        </a:p>
      </dgm:t>
    </dgm:pt>
    <dgm:pt modelId="{3A712910-09BE-4936-AB1F-F7DC78126C40}" type="sibTrans" cxnId="{F978D650-A4FE-4AB7-999B-859DAD678387}">
      <dgm:prSet/>
      <dgm:spPr/>
      <dgm:t>
        <a:bodyPr/>
        <a:lstStyle/>
        <a:p>
          <a:endParaRPr lang="en-US"/>
        </a:p>
      </dgm:t>
    </dgm:pt>
    <dgm:pt modelId="{44B3C593-5376-4407-8703-9FC467FAA288}">
      <dgm:prSet phldrT="[Text]" custT="1"/>
      <dgm:spPr/>
      <dgm:t>
        <a:bodyPr/>
        <a:lstStyle/>
        <a:p>
          <a:pPr rtl="0">
            <a:lnSpc>
              <a:spcPts val="2800"/>
            </a:lnSpc>
          </a:pPr>
          <a:r>
            <a:rPr lang="tl-PH" sz="2950" spc="-30" baseline="0" dirty="0">
              <a:latin typeface="+mj-lt"/>
            </a:rPr>
            <a:t>Hal: Mga kinakailangan sa pledge para sa College Bound Scholarship </a:t>
          </a:r>
        </a:p>
      </dgm:t>
    </dgm:pt>
    <dgm:pt modelId="{E08B052B-6A18-4403-9F78-4DAEA0AA4019}" type="parTrans" cxnId="{3D3D5FD0-E638-4D31-B1F4-DC3E36E1D0D9}">
      <dgm:prSet/>
      <dgm:spPr/>
      <dgm:t>
        <a:bodyPr/>
        <a:lstStyle/>
        <a:p>
          <a:endParaRPr lang="en-US">
            <a:latin typeface="+mj-lt"/>
          </a:endParaRPr>
        </a:p>
      </dgm:t>
    </dgm:pt>
    <dgm:pt modelId="{8B1052E1-196A-459A-8B95-FF9A87D18978}" type="sibTrans" cxnId="{3D3D5FD0-E638-4D31-B1F4-DC3E36E1D0D9}">
      <dgm:prSet/>
      <dgm:spPr/>
      <dgm:t>
        <a:bodyPr/>
        <a:lstStyle/>
        <a:p>
          <a:endParaRPr lang="en-US"/>
        </a:p>
      </dgm:t>
    </dgm:pt>
    <dgm:pt modelId="{5987ED8E-4B13-4C6F-BC29-39C2830C4845}">
      <dgm:prSet phldrT="[Text]"/>
      <dgm:spPr/>
      <dgm:t>
        <a:bodyPr/>
        <a:lstStyle/>
        <a:p>
          <a:pPr rtl="0"/>
          <a:r>
            <a:rPr lang="tl-PH" dirty="0">
              <a:latin typeface="+mj-lt"/>
            </a:rPr>
            <a:t>Mga kinakailangan sa paninirahan </a:t>
          </a:r>
        </a:p>
      </dgm:t>
    </dgm:pt>
    <dgm:pt modelId="{F6FAC0AE-DB5C-4D86-B5A1-71E7F687BC41}" type="parTrans" cxnId="{27F0F453-6CC4-42E5-84E0-3D51E56C3549}">
      <dgm:prSet/>
      <dgm:spPr/>
      <dgm:t>
        <a:bodyPr/>
        <a:lstStyle/>
        <a:p>
          <a:endParaRPr lang="en-US"/>
        </a:p>
      </dgm:t>
    </dgm:pt>
    <dgm:pt modelId="{C2D96A10-3509-41F9-B959-4CDA0F4815A4}" type="sibTrans" cxnId="{27F0F453-6CC4-42E5-84E0-3D51E56C3549}">
      <dgm:prSet/>
      <dgm:spPr/>
      <dgm:t>
        <a:bodyPr/>
        <a:lstStyle/>
        <a:p>
          <a:endParaRPr lang="en-US"/>
        </a:p>
      </dgm:t>
    </dgm:pt>
    <dgm:pt modelId="{9465E45C-3A73-4617-90AD-4C18741C864A}">
      <dgm:prSet phldrT="[Text]" custT="1"/>
      <dgm:spPr/>
      <dgm:t>
        <a:bodyPr/>
        <a:lstStyle/>
        <a:p>
          <a:pPr rtl="0"/>
          <a:r>
            <a:rPr lang="tl-PH" sz="3000" dirty="0">
              <a:latin typeface="+mj-lt"/>
            </a:rPr>
            <a:t>Residente ng Washington para sa mga layunin ng tuition</a:t>
          </a:r>
        </a:p>
      </dgm:t>
    </dgm:pt>
    <dgm:pt modelId="{8762FA8A-02B6-4BCA-890F-073F16AAC9D4}" type="parTrans" cxnId="{3CD95F47-5596-4D6C-A4C8-C3C5658F81DE}">
      <dgm:prSet/>
      <dgm:spPr/>
      <dgm:t>
        <a:bodyPr/>
        <a:lstStyle/>
        <a:p>
          <a:endParaRPr lang="en-US"/>
        </a:p>
      </dgm:t>
    </dgm:pt>
    <dgm:pt modelId="{DDE8B36B-23A8-4B7F-8752-D0DBC9661419}" type="sibTrans" cxnId="{3CD95F47-5596-4D6C-A4C8-C3C5658F81DE}">
      <dgm:prSet/>
      <dgm:spPr/>
      <dgm:t>
        <a:bodyPr/>
        <a:lstStyle/>
        <a:p>
          <a:endParaRPr lang="en-US"/>
        </a:p>
      </dgm:t>
    </dgm:pt>
    <dgm:pt modelId="{3B6B191E-EC58-413B-83A2-298EFC956ACB}">
      <dgm:prSet phldrT="[Text]" custT="1"/>
      <dgm:spPr/>
      <dgm:t>
        <a:bodyPr/>
        <a:lstStyle/>
        <a:p>
          <a:pPr rtl="0"/>
          <a:r>
            <a:rPr lang="tl-PH" sz="3000" dirty="0">
              <a:latin typeface="+mj-lt"/>
            </a:rPr>
            <a:t>Bagong batas sa paninirahan!</a:t>
          </a:r>
        </a:p>
      </dgm:t>
    </dgm:pt>
    <dgm:pt modelId="{460A0C99-4505-40DD-907B-9F81AD11083A}" type="parTrans" cxnId="{5A032AC4-3C1F-46F9-813D-110DC19EAB72}">
      <dgm:prSet/>
      <dgm:spPr/>
      <dgm:t>
        <a:bodyPr/>
        <a:lstStyle/>
        <a:p>
          <a:endParaRPr lang="en-US"/>
        </a:p>
      </dgm:t>
    </dgm:pt>
    <dgm:pt modelId="{F29573FB-8D94-41EB-9937-DB1AC112E415}" type="sibTrans" cxnId="{5A032AC4-3C1F-46F9-813D-110DC19EAB72}">
      <dgm:prSet/>
      <dgm:spPr/>
      <dgm:t>
        <a:bodyPr/>
        <a:lstStyle/>
        <a:p>
          <a:endParaRPr lang="en-US"/>
        </a:p>
      </dgm:t>
    </dgm:pt>
    <dgm:pt modelId="{0526E4D2-4075-4CC6-BFF3-85D8032B6083}" type="pres">
      <dgm:prSet presAssocID="{50629E92-60F9-4173-8A3A-7F53BA55FCAE}" presName="diagram" presStyleCnt="0">
        <dgm:presLayoutVars>
          <dgm:chPref val="1"/>
          <dgm:dir/>
          <dgm:animOne val="branch"/>
          <dgm:animLvl val="lvl"/>
          <dgm:resizeHandles/>
        </dgm:presLayoutVars>
      </dgm:prSet>
      <dgm:spPr/>
    </dgm:pt>
    <dgm:pt modelId="{EB5BA6B4-D7C0-4014-AB73-CCF6626EE34D}" type="pres">
      <dgm:prSet presAssocID="{5987ED8E-4B13-4C6F-BC29-39C2830C4845}" presName="root" presStyleCnt="0"/>
      <dgm:spPr/>
    </dgm:pt>
    <dgm:pt modelId="{B2AEBC57-2780-4E54-8260-D66BFD5E8E6F}" type="pres">
      <dgm:prSet presAssocID="{5987ED8E-4B13-4C6F-BC29-39C2830C4845}" presName="rootComposite" presStyleCnt="0"/>
      <dgm:spPr/>
    </dgm:pt>
    <dgm:pt modelId="{80044E51-8C40-4B9D-9F54-80B84E4D20DC}" type="pres">
      <dgm:prSet presAssocID="{5987ED8E-4B13-4C6F-BC29-39C2830C4845}" presName="rootText" presStyleLbl="node1" presStyleIdx="0" presStyleCnt="2" custScaleX="187157"/>
      <dgm:spPr/>
    </dgm:pt>
    <dgm:pt modelId="{05B4B8CB-CA62-409F-A7B7-45737C56E9CC}" type="pres">
      <dgm:prSet presAssocID="{5987ED8E-4B13-4C6F-BC29-39C2830C4845}" presName="rootConnector" presStyleLbl="node1" presStyleIdx="0" presStyleCnt="2"/>
      <dgm:spPr/>
    </dgm:pt>
    <dgm:pt modelId="{0AFB10D4-80B3-40A0-8D86-1C22F1CC7BF6}" type="pres">
      <dgm:prSet presAssocID="{5987ED8E-4B13-4C6F-BC29-39C2830C4845}" presName="childShape" presStyleCnt="0"/>
      <dgm:spPr/>
    </dgm:pt>
    <dgm:pt modelId="{E0689B4B-085E-4F81-9FEC-585F90340E42}" type="pres">
      <dgm:prSet presAssocID="{8762FA8A-02B6-4BCA-890F-073F16AAC9D4}" presName="Name13" presStyleLbl="parChTrans1D2" presStyleIdx="0" presStyleCnt="4"/>
      <dgm:spPr/>
    </dgm:pt>
    <dgm:pt modelId="{B42F817F-0A45-4E03-8F11-EA51D32E2C04}" type="pres">
      <dgm:prSet presAssocID="{9465E45C-3A73-4617-90AD-4C18741C864A}" presName="childText" presStyleLbl="bgAcc1" presStyleIdx="0" presStyleCnt="4" custScaleX="187157">
        <dgm:presLayoutVars>
          <dgm:bulletEnabled val="1"/>
        </dgm:presLayoutVars>
      </dgm:prSet>
      <dgm:spPr/>
    </dgm:pt>
    <dgm:pt modelId="{95C27C21-BDC5-4E95-8F09-E9BB7DCE0D0F}" type="pres">
      <dgm:prSet presAssocID="{460A0C99-4505-40DD-907B-9F81AD11083A}" presName="Name13" presStyleLbl="parChTrans1D2" presStyleIdx="1" presStyleCnt="4"/>
      <dgm:spPr/>
    </dgm:pt>
    <dgm:pt modelId="{603D96D2-B737-4749-8629-F558FBA459E1}" type="pres">
      <dgm:prSet presAssocID="{3B6B191E-EC58-413B-83A2-298EFC956ACB}" presName="childText" presStyleLbl="bgAcc1" presStyleIdx="1" presStyleCnt="4" custScaleX="187157">
        <dgm:presLayoutVars>
          <dgm:bulletEnabled val="1"/>
        </dgm:presLayoutVars>
      </dgm:prSet>
      <dgm:spPr/>
    </dgm:pt>
    <dgm:pt modelId="{3B6E2E44-32FD-4538-87D5-2340CCEC0DBA}" type="pres">
      <dgm:prSet presAssocID="{1992E267-ECB7-4AC6-912E-B221A8DAA0EF}" presName="root" presStyleCnt="0"/>
      <dgm:spPr/>
    </dgm:pt>
    <dgm:pt modelId="{83FD8647-6243-445A-ACED-EA33068D77C8}" type="pres">
      <dgm:prSet presAssocID="{1992E267-ECB7-4AC6-912E-B221A8DAA0EF}" presName="rootComposite" presStyleCnt="0"/>
      <dgm:spPr/>
    </dgm:pt>
    <dgm:pt modelId="{8B1E09FE-F1BE-4B98-9547-DFC717FF4E6C}" type="pres">
      <dgm:prSet presAssocID="{1992E267-ECB7-4AC6-912E-B221A8DAA0EF}" presName="rootText" presStyleLbl="node1" presStyleIdx="1" presStyleCnt="2" custScaleX="188275"/>
      <dgm:spPr/>
    </dgm:pt>
    <dgm:pt modelId="{EE829F0A-FAC4-4D95-B351-82698F0BCF61}" type="pres">
      <dgm:prSet presAssocID="{1992E267-ECB7-4AC6-912E-B221A8DAA0EF}" presName="rootConnector" presStyleLbl="node1" presStyleIdx="1" presStyleCnt="2"/>
      <dgm:spPr/>
    </dgm:pt>
    <dgm:pt modelId="{2FD28053-FA49-46B7-B8DA-FFE112926F37}" type="pres">
      <dgm:prSet presAssocID="{1992E267-ECB7-4AC6-912E-B221A8DAA0EF}" presName="childShape" presStyleCnt="0"/>
      <dgm:spPr/>
    </dgm:pt>
    <dgm:pt modelId="{5444B6CB-8D03-4D1A-A575-BD79AE261001}" type="pres">
      <dgm:prSet presAssocID="{55E57F44-3763-4313-9721-A54A7F1CC966}" presName="Name13" presStyleLbl="parChTrans1D2" presStyleIdx="2" presStyleCnt="4"/>
      <dgm:spPr/>
    </dgm:pt>
    <dgm:pt modelId="{4916D5DF-67D2-4638-B8C6-9B485C937E6B}" type="pres">
      <dgm:prSet presAssocID="{6BB73F7D-2164-40DE-BA76-65733412F6F3}" presName="childText" presStyleLbl="bgAcc1" presStyleIdx="2" presStyleCnt="4" custScaleX="189774">
        <dgm:presLayoutVars>
          <dgm:bulletEnabled val="1"/>
        </dgm:presLayoutVars>
      </dgm:prSet>
      <dgm:spPr/>
    </dgm:pt>
    <dgm:pt modelId="{04A2DCFF-2DA3-4825-8404-A90E9CBA6A83}" type="pres">
      <dgm:prSet presAssocID="{E08B052B-6A18-4403-9F78-4DAEA0AA4019}" presName="Name13" presStyleLbl="parChTrans1D2" presStyleIdx="3" presStyleCnt="4"/>
      <dgm:spPr/>
    </dgm:pt>
    <dgm:pt modelId="{ECC50D09-BBA9-469A-BD79-FAC0F01700D9}" type="pres">
      <dgm:prSet presAssocID="{44B3C593-5376-4407-8703-9FC467FAA288}" presName="childText" presStyleLbl="bgAcc1" presStyleIdx="3" presStyleCnt="4" custScaleX="190117">
        <dgm:presLayoutVars>
          <dgm:bulletEnabled val="1"/>
        </dgm:presLayoutVars>
      </dgm:prSet>
      <dgm:spPr/>
    </dgm:pt>
  </dgm:ptLst>
  <dgm:cxnLst>
    <dgm:cxn modelId="{DD56422B-FA14-488D-8057-A2ED3F5D7649}" type="presOf" srcId="{1992E267-ECB7-4AC6-912E-B221A8DAA0EF}" destId="{EE829F0A-FAC4-4D95-B351-82698F0BCF61}" srcOrd="1" destOrd="0" presId="urn:microsoft.com/office/officeart/2005/8/layout/hierarchy3"/>
    <dgm:cxn modelId="{0093592D-EDD9-41BA-9C11-F95D9A83A68E}" type="presOf" srcId="{1992E267-ECB7-4AC6-912E-B221A8DAA0EF}" destId="{8B1E09FE-F1BE-4B98-9547-DFC717FF4E6C}" srcOrd="0" destOrd="0" presId="urn:microsoft.com/office/officeart/2005/8/layout/hierarchy3"/>
    <dgm:cxn modelId="{A6ADCF2D-6170-4F24-98BA-D9FCF24C9A37}" type="presOf" srcId="{6BB73F7D-2164-40DE-BA76-65733412F6F3}" destId="{4916D5DF-67D2-4638-B8C6-9B485C937E6B}" srcOrd="0" destOrd="0" presId="urn:microsoft.com/office/officeart/2005/8/layout/hierarchy3"/>
    <dgm:cxn modelId="{08ABF761-CCD0-4BF7-A791-35FD3AA6F89F}" type="presOf" srcId="{E08B052B-6A18-4403-9F78-4DAEA0AA4019}" destId="{04A2DCFF-2DA3-4825-8404-A90E9CBA6A83}" srcOrd="0" destOrd="0" presId="urn:microsoft.com/office/officeart/2005/8/layout/hierarchy3"/>
    <dgm:cxn modelId="{3CD95F47-5596-4D6C-A4C8-C3C5658F81DE}" srcId="{5987ED8E-4B13-4C6F-BC29-39C2830C4845}" destId="{9465E45C-3A73-4617-90AD-4C18741C864A}" srcOrd="0" destOrd="0" parTransId="{8762FA8A-02B6-4BCA-890F-073F16AAC9D4}" sibTransId="{DDE8B36B-23A8-4B7F-8752-D0DBC9661419}"/>
    <dgm:cxn modelId="{F978D650-A4FE-4AB7-999B-859DAD678387}" srcId="{1992E267-ECB7-4AC6-912E-B221A8DAA0EF}" destId="{6BB73F7D-2164-40DE-BA76-65733412F6F3}" srcOrd="0" destOrd="0" parTransId="{55E57F44-3763-4313-9721-A54A7F1CC966}" sibTransId="{3A712910-09BE-4936-AB1F-F7DC78126C40}"/>
    <dgm:cxn modelId="{27F0F453-6CC4-42E5-84E0-3D51E56C3549}" srcId="{50629E92-60F9-4173-8A3A-7F53BA55FCAE}" destId="{5987ED8E-4B13-4C6F-BC29-39C2830C4845}" srcOrd="0" destOrd="0" parTransId="{F6FAC0AE-DB5C-4D86-B5A1-71E7F687BC41}" sibTransId="{C2D96A10-3509-41F9-B959-4CDA0F4815A4}"/>
    <dgm:cxn modelId="{A335A954-8043-4CF2-B7F3-C1ADFE01EA30}" type="presOf" srcId="{44B3C593-5376-4407-8703-9FC467FAA288}" destId="{ECC50D09-BBA9-469A-BD79-FAC0F01700D9}" srcOrd="0" destOrd="0" presId="urn:microsoft.com/office/officeart/2005/8/layout/hierarchy3"/>
    <dgm:cxn modelId="{9B1B3776-76F2-4924-AEA6-79AD3D8924D4}" srcId="{50629E92-60F9-4173-8A3A-7F53BA55FCAE}" destId="{1992E267-ECB7-4AC6-912E-B221A8DAA0EF}" srcOrd="1" destOrd="0" parTransId="{435A6B25-3E63-4124-A521-B580495F4113}" sibTransId="{A5DEBC55-6F72-49DF-B6CC-91E6F0B451C1}"/>
    <dgm:cxn modelId="{13501A84-B2FA-4388-B8F4-52019C869AC7}" type="presOf" srcId="{3B6B191E-EC58-413B-83A2-298EFC956ACB}" destId="{603D96D2-B737-4749-8629-F558FBA459E1}" srcOrd="0" destOrd="0" presId="urn:microsoft.com/office/officeart/2005/8/layout/hierarchy3"/>
    <dgm:cxn modelId="{106A4484-1AA6-40CF-A3C7-ACDA12C65159}" type="presOf" srcId="{55E57F44-3763-4313-9721-A54A7F1CC966}" destId="{5444B6CB-8D03-4D1A-A575-BD79AE261001}" srcOrd="0" destOrd="0" presId="urn:microsoft.com/office/officeart/2005/8/layout/hierarchy3"/>
    <dgm:cxn modelId="{B3596A8B-E6E6-41AF-8012-0FCE379D033C}" type="presOf" srcId="{460A0C99-4505-40DD-907B-9F81AD11083A}" destId="{95C27C21-BDC5-4E95-8F09-E9BB7DCE0D0F}" srcOrd="0" destOrd="0" presId="urn:microsoft.com/office/officeart/2005/8/layout/hierarchy3"/>
    <dgm:cxn modelId="{076CE48D-CEB1-41EE-B09E-3E7BA3BABAA5}" type="presOf" srcId="{8762FA8A-02B6-4BCA-890F-073F16AAC9D4}" destId="{E0689B4B-085E-4F81-9FEC-585F90340E42}" srcOrd="0" destOrd="0" presId="urn:microsoft.com/office/officeart/2005/8/layout/hierarchy3"/>
    <dgm:cxn modelId="{A78ACFA1-623B-41EF-9CCF-F04ACE7367E6}" type="presOf" srcId="{50629E92-60F9-4173-8A3A-7F53BA55FCAE}" destId="{0526E4D2-4075-4CC6-BFF3-85D8032B6083}" srcOrd="0" destOrd="0" presId="urn:microsoft.com/office/officeart/2005/8/layout/hierarchy3"/>
    <dgm:cxn modelId="{464433B6-AFAC-4D77-BFC2-2DC693C9231A}" type="presOf" srcId="{5987ED8E-4B13-4C6F-BC29-39C2830C4845}" destId="{05B4B8CB-CA62-409F-A7B7-45737C56E9CC}" srcOrd="1" destOrd="0" presId="urn:microsoft.com/office/officeart/2005/8/layout/hierarchy3"/>
    <dgm:cxn modelId="{5A032AC4-3C1F-46F9-813D-110DC19EAB72}" srcId="{5987ED8E-4B13-4C6F-BC29-39C2830C4845}" destId="{3B6B191E-EC58-413B-83A2-298EFC956ACB}" srcOrd="1" destOrd="0" parTransId="{460A0C99-4505-40DD-907B-9F81AD11083A}" sibTransId="{F29573FB-8D94-41EB-9937-DB1AC112E415}"/>
    <dgm:cxn modelId="{DD50B5C4-6621-49C6-BAD2-A4F6162C6ED2}" type="presOf" srcId="{9465E45C-3A73-4617-90AD-4C18741C864A}" destId="{B42F817F-0A45-4E03-8F11-EA51D32E2C04}" srcOrd="0" destOrd="0" presId="urn:microsoft.com/office/officeart/2005/8/layout/hierarchy3"/>
    <dgm:cxn modelId="{3D3D5FD0-E638-4D31-B1F4-DC3E36E1D0D9}" srcId="{1992E267-ECB7-4AC6-912E-B221A8DAA0EF}" destId="{44B3C593-5376-4407-8703-9FC467FAA288}" srcOrd="1" destOrd="0" parTransId="{E08B052B-6A18-4403-9F78-4DAEA0AA4019}" sibTransId="{8B1052E1-196A-459A-8B95-FF9A87D18978}"/>
    <dgm:cxn modelId="{B7E0A5D8-7BF4-45F6-9FE5-E794BE31A157}" type="presOf" srcId="{5987ED8E-4B13-4C6F-BC29-39C2830C4845}" destId="{80044E51-8C40-4B9D-9F54-80B84E4D20DC}" srcOrd="0" destOrd="0" presId="urn:microsoft.com/office/officeart/2005/8/layout/hierarchy3"/>
    <dgm:cxn modelId="{B138988F-96D9-47C5-BD99-6F273D3B25D0}" type="presParOf" srcId="{0526E4D2-4075-4CC6-BFF3-85D8032B6083}" destId="{EB5BA6B4-D7C0-4014-AB73-CCF6626EE34D}" srcOrd="0" destOrd="0" presId="urn:microsoft.com/office/officeart/2005/8/layout/hierarchy3"/>
    <dgm:cxn modelId="{A53D5463-52B7-4D81-9CAE-1C6797542975}" type="presParOf" srcId="{EB5BA6B4-D7C0-4014-AB73-CCF6626EE34D}" destId="{B2AEBC57-2780-4E54-8260-D66BFD5E8E6F}" srcOrd="0" destOrd="0" presId="urn:microsoft.com/office/officeart/2005/8/layout/hierarchy3"/>
    <dgm:cxn modelId="{35A34D07-AAFC-44A2-BF2A-EDC0761C3115}" type="presParOf" srcId="{B2AEBC57-2780-4E54-8260-D66BFD5E8E6F}" destId="{80044E51-8C40-4B9D-9F54-80B84E4D20DC}" srcOrd="0" destOrd="0" presId="urn:microsoft.com/office/officeart/2005/8/layout/hierarchy3"/>
    <dgm:cxn modelId="{243551E3-8E96-4E9F-AC85-A98BC41B95E5}" type="presParOf" srcId="{B2AEBC57-2780-4E54-8260-D66BFD5E8E6F}" destId="{05B4B8CB-CA62-409F-A7B7-45737C56E9CC}" srcOrd="1" destOrd="0" presId="urn:microsoft.com/office/officeart/2005/8/layout/hierarchy3"/>
    <dgm:cxn modelId="{37185B96-C933-4A33-9EE8-1F07F587D04C}" type="presParOf" srcId="{EB5BA6B4-D7C0-4014-AB73-CCF6626EE34D}" destId="{0AFB10D4-80B3-40A0-8D86-1C22F1CC7BF6}" srcOrd="1" destOrd="0" presId="urn:microsoft.com/office/officeart/2005/8/layout/hierarchy3"/>
    <dgm:cxn modelId="{96E131EF-7596-4EF3-9BA8-10BA6D7D9155}" type="presParOf" srcId="{0AFB10D4-80B3-40A0-8D86-1C22F1CC7BF6}" destId="{E0689B4B-085E-4F81-9FEC-585F90340E42}" srcOrd="0" destOrd="0" presId="urn:microsoft.com/office/officeart/2005/8/layout/hierarchy3"/>
    <dgm:cxn modelId="{EEC7C483-9227-4D10-989E-75BB7F11DEB8}" type="presParOf" srcId="{0AFB10D4-80B3-40A0-8D86-1C22F1CC7BF6}" destId="{B42F817F-0A45-4E03-8F11-EA51D32E2C04}" srcOrd="1" destOrd="0" presId="urn:microsoft.com/office/officeart/2005/8/layout/hierarchy3"/>
    <dgm:cxn modelId="{B6CC8F25-3171-4FAD-B11B-30C27E42BC17}" type="presParOf" srcId="{0AFB10D4-80B3-40A0-8D86-1C22F1CC7BF6}" destId="{95C27C21-BDC5-4E95-8F09-E9BB7DCE0D0F}" srcOrd="2" destOrd="0" presId="urn:microsoft.com/office/officeart/2005/8/layout/hierarchy3"/>
    <dgm:cxn modelId="{C7F65C33-6CD3-4F71-BEEC-ED79E2138522}" type="presParOf" srcId="{0AFB10D4-80B3-40A0-8D86-1C22F1CC7BF6}" destId="{603D96D2-B737-4749-8629-F558FBA459E1}" srcOrd="3" destOrd="0" presId="urn:microsoft.com/office/officeart/2005/8/layout/hierarchy3"/>
    <dgm:cxn modelId="{6C311FE0-32BA-4AE0-A24C-49115325BE5F}" type="presParOf" srcId="{0526E4D2-4075-4CC6-BFF3-85D8032B6083}" destId="{3B6E2E44-32FD-4538-87D5-2340CCEC0DBA}" srcOrd="1" destOrd="0" presId="urn:microsoft.com/office/officeart/2005/8/layout/hierarchy3"/>
    <dgm:cxn modelId="{515BF3D4-4161-4449-8691-0D332EF189B6}" type="presParOf" srcId="{3B6E2E44-32FD-4538-87D5-2340CCEC0DBA}" destId="{83FD8647-6243-445A-ACED-EA33068D77C8}" srcOrd="0" destOrd="0" presId="urn:microsoft.com/office/officeart/2005/8/layout/hierarchy3"/>
    <dgm:cxn modelId="{1EC3365C-0623-4642-B3A3-6617796393C6}" type="presParOf" srcId="{83FD8647-6243-445A-ACED-EA33068D77C8}" destId="{8B1E09FE-F1BE-4B98-9547-DFC717FF4E6C}" srcOrd="0" destOrd="0" presId="urn:microsoft.com/office/officeart/2005/8/layout/hierarchy3"/>
    <dgm:cxn modelId="{B15247B2-D168-42EC-BCE5-4E4D60DC81D7}" type="presParOf" srcId="{83FD8647-6243-445A-ACED-EA33068D77C8}" destId="{EE829F0A-FAC4-4D95-B351-82698F0BCF61}" srcOrd="1" destOrd="0" presId="urn:microsoft.com/office/officeart/2005/8/layout/hierarchy3"/>
    <dgm:cxn modelId="{8362D957-60EF-47C9-9B5F-20C6FAAA85F0}" type="presParOf" srcId="{3B6E2E44-32FD-4538-87D5-2340CCEC0DBA}" destId="{2FD28053-FA49-46B7-B8DA-FFE112926F37}" srcOrd="1" destOrd="0" presId="urn:microsoft.com/office/officeart/2005/8/layout/hierarchy3"/>
    <dgm:cxn modelId="{21A7A313-5F0C-4037-B8E8-E0163652015D}" type="presParOf" srcId="{2FD28053-FA49-46B7-B8DA-FFE112926F37}" destId="{5444B6CB-8D03-4D1A-A575-BD79AE261001}" srcOrd="0" destOrd="0" presId="urn:microsoft.com/office/officeart/2005/8/layout/hierarchy3"/>
    <dgm:cxn modelId="{09595180-DF7E-465E-9AD0-B10E1DF5A953}" type="presParOf" srcId="{2FD28053-FA49-46B7-B8DA-FFE112926F37}" destId="{4916D5DF-67D2-4638-B8C6-9B485C937E6B}" srcOrd="1" destOrd="0" presId="urn:microsoft.com/office/officeart/2005/8/layout/hierarchy3"/>
    <dgm:cxn modelId="{64284C6B-67A4-4BD3-9DD7-E9A8655D1A6B}" type="presParOf" srcId="{2FD28053-FA49-46B7-B8DA-FFE112926F37}" destId="{04A2DCFF-2DA3-4825-8404-A90E9CBA6A83}" srcOrd="2" destOrd="0" presId="urn:microsoft.com/office/officeart/2005/8/layout/hierarchy3"/>
    <dgm:cxn modelId="{EE20B09F-E6C9-4A0C-ADCC-64F479836A28}" type="presParOf" srcId="{2FD28053-FA49-46B7-B8DA-FFE112926F37}" destId="{ECC50D09-BBA9-469A-BD79-FAC0F01700D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B1686-EE9F-4542-8D0F-9C4DD55D9DE2}">
      <dsp:nvSpPr>
        <dsp:cNvPr id="0" name=""/>
        <dsp:cNvSpPr/>
      </dsp:nvSpPr>
      <dsp:spPr>
        <a:xfrm>
          <a:off x="5496" y="996752"/>
          <a:ext cx="3874470" cy="16200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tl-PH" sz="3000" b="0" i="0" u="none" strike="noStrike" kern="1200" spc="0" dirty="0">
              <a:effectLst/>
              <a:latin typeface="+mj-lt"/>
            </a:rPr>
            <a:t>Ang mga mag-aaral na nakakatugon sa mga pangangailangan sa paninirahan ay:</a:t>
          </a:r>
        </a:p>
      </dsp:txBody>
      <dsp:txXfrm>
        <a:off x="52944" y="1044200"/>
        <a:ext cx="3779574" cy="1525106"/>
      </dsp:txXfrm>
    </dsp:sp>
    <dsp:sp modelId="{78014144-5AEF-4CFE-A7A9-B64AC08A5547}">
      <dsp:nvSpPr>
        <dsp:cNvPr id="0" name=""/>
        <dsp:cNvSpPr/>
      </dsp:nvSpPr>
      <dsp:spPr>
        <a:xfrm rot="19401488">
          <a:off x="3729930" y="1315710"/>
          <a:ext cx="1518439" cy="75863"/>
        </a:xfrm>
        <a:custGeom>
          <a:avLst/>
          <a:gdLst/>
          <a:ahLst/>
          <a:cxnLst/>
          <a:rect l="0" t="0" r="0" b="0"/>
          <a:pathLst>
            <a:path>
              <a:moveTo>
                <a:pt x="0" y="37931"/>
              </a:moveTo>
              <a:lnTo>
                <a:pt x="1518439"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1189" y="1315681"/>
        <a:ext cx="75921" cy="75921"/>
      </dsp:txXfrm>
    </dsp:sp>
    <dsp:sp modelId="{7DDAA618-625F-4C25-BC56-6291F11906C9}">
      <dsp:nvSpPr>
        <dsp:cNvPr id="0" name=""/>
        <dsp:cNvSpPr/>
      </dsp:nvSpPr>
      <dsp:spPr>
        <a:xfrm>
          <a:off x="5098334" y="338452"/>
          <a:ext cx="4564705" cy="1124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tl-PH" sz="3000" b="0" i="0" u="none" strike="noStrike" kern="1200" spc="0">
              <a:effectLst/>
              <a:latin typeface="+mj-lt"/>
            </a:rPr>
            <a:t>Nagbabayad ng tuition sa estado</a:t>
          </a:r>
        </a:p>
      </dsp:txBody>
      <dsp:txXfrm>
        <a:off x="5131259" y="371377"/>
        <a:ext cx="4498855" cy="1058307"/>
      </dsp:txXfrm>
    </dsp:sp>
    <dsp:sp modelId="{54A86C82-B59B-461D-B756-55005FA2003B}">
      <dsp:nvSpPr>
        <dsp:cNvPr id="0" name=""/>
        <dsp:cNvSpPr/>
      </dsp:nvSpPr>
      <dsp:spPr>
        <a:xfrm rot="1742046">
          <a:off x="3792407" y="2106972"/>
          <a:ext cx="1393485" cy="75863"/>
        </a:xfrm>
        <a:custGeom>
          <a:avLst/>
          <a:gdLst/>
          <a:ahLst/>
          <a:cxnLst/>
          <a:rect l="0" t="0" r="0" b="0"/>
          <a:pathLst>
            <a:path>
              <a:moveTo>
                <a:pt x="0" y="37931"/>
              </a:moveTo>
              <a:lnTo>
                <a:pt x="1393485"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4313" y="2110066"/>
        <a:ext cx="69674" cy="69674"/>
      </dsp:txXfrm>
    </dsp:sp>
    <dsp:sp modelId="{0967DB84-29D5-4D01-AE4A-BBD2C67FE4FC}">
      <dsp:nvSpPr>
        <dsp:cNvPr id="0" name=""/>
        <dsp:cNvSpPr/>
      </dsp:nvSpPr>
      <dsp:spPr>
        <a:xfrm>
          <a:off x="5098334" y="1691054"/>
          <a:ext cx="4573569" cy="15839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ts val="2700"/>
            </a:lnSpc>
            <a:spcBef>
              <a:spcPct val="0"/>
            </a:spcBef>
            <a:spcAft>
              <a:spcPct val="35000"/>
            </a:spcAft>
            <a:buNone/>
          </a:pPr>
          <a:r>
            <a:rPr lang="tl-PH" sz="3000" b="0" i="0" u="none" strike="noStrike" kern="1200" spc="0" dirty="0">
              <a:effectLst/>
              <a:latin typeface="+mj-lt"/>
            </a:rPr>
            <a:t>Maaaring kwalipikado para sa pinansyal na tulong ng estado, kabilang ang Washington College Grant</a:t>
          </a:r>
        </a:p>
      </dsp:txBody>
      <dsp:txXfrm>
        <a:off x="5144728" y="1737448"/>
        <a:ext cx="4480781" cy="14912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F6CD-0B34-4028-ABAF-A28B23318971}">
      <dsp:nvSpPr>
        <dsp:cNvPr id="0" name=""/>
        <dsp:cNvSpPr/>
      </dsp:nvSpPr>
      <dsp:spPr>
        <a:xfrm>
          <a:off x="2008328" y="2756915"/>
          <a:ext cx="685902" cy="1377262"/>
        </a:xfrm>
        <a:custGeom>
          <a:avLst/>
          <a:gdLst/>
          <a:ahLst/>
          <a:cxnLst/>
          <a:rect l="0" t="0" r="0" b="0"/>
          <a:pathLst>
            <a:path>
              <a:moveTo>
                <a:pt x="0" y="0"/>
              </a:moveTo>
              <a:lnTo>
                <a:pt x="342951" y="0"/>
              </a:lnTo>
              <a:lnTo>
                <a:pt x="342951" y="1377262"/>
              </a:lnTo>
              <a:lnTo>
                <a:pt x="685902" y="137726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12814" y="3407080"/>
        <a:ext cx="76930" cy="76930"/>
      </dsp:txXfrm>
    </dsp:sp>
    <dsp:sp modelId="{E2D204E6-E1CB-4DD7-8657-4355C8EF9FE7}">
      <dsp:nvSpPr>
        <dsp:cNvPr id="0" name=""/>
        <dsp:cNvSpPr/>
      </dsp:nvSpPr>
      <dsp:spPr>
        <a:xfrm>
          <a:off x="2008328" y="2594917"/>
          <a:ext cx="685902" cy="161997"/>
        </a:xfrm>
        <a:custGeom>
          <a:avLst/>
          <a:gdLst/>
          <a:ahLst/>
          <a:cxnLst/>
          <a:rect l="0" t="0" r="0" b="0"/>
          <a:pathLst>
            <a:path>
              <a:moveTo>
                <a:pt x="0" y="161997"/>
              </a:moveTo>
              <a:lnTo>
                <a:pt x="342951" y="161997"/>
              </a:lnTo>
              <a:lnTo>
                <a:pt x="342951" y="0"/>
              </a:lnTo>
              <a:lnTo>
                <a:pt x="6859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33660" y="2658297"/>
        <a:ext cx="35238" cy="35238"/>
      </dsp:txXfrm>
    </dsp:sp>
    <dsp:sp modelId="{54CBAA2C-A08E-4CCD-94B5-A0DC2342AEC7}">
      <dsp:nvSpPr>
        <dsp:cNvPr id="0" name=""/>
        <dsp:cNvSpPr/>
      </dsp:nvSpPr>
      <dsp:spPr>
        <a:xfrm>
          <a:off x="2008328" y="1257408"/>
          <a:ext cx="685902" cy="1499506"/>
        </a:xfrm>
        <a:custGeom>
          <a:avLst/>
          <a:gdLst/>
          <a:ahLst/>
          <a:cxnLst/>
          <a:rect l="0" t="0" r="0" b="0"/>
          <a:pathLst>
            <a:path>
              <a:moveTo>
                <a:pt x="0" y="1499506"/>
              </a:moveTo>
              <a:lnTo>
                <a:pt x="342951" y="1499506"/>
              </a:lnTo>
              <a:lnTo>
                <a:pt x="342951" y="0"/>
              </a:lnTo>
              <a:lnTo>
                <a:pt x="6859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310056" y="1965938"/>
        <a:ext cx="82446" cy="82446"/>
      </dsp:txXfrm>
    </dsp:sp>
    <dsp:sp modelId="{909E7003-9D53-478D-A750-487A8E162DB7}">
      <dsp:nvSpPr>
        <dsp:cNvPr id="0" name=""/>
        <dsp:cNvSpPr/>
      </dsp:nvSpPr>
      <dsp:spPr>
        <a:xfrm rot="16200000">
          <a:off x="-441710" y="2193189"/>
          <a:ext cx="3772626" cy="1127451"/>
        </a:xfrm>
        <a:prstGeom prst="round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tl-PH" sz="3000" kern="1200" dirty="0">
              <a:latin typeface="+mj-lt"/>
              <a:cs typeface="Calibri" panose="020F0502020204030204" pitchFamily="34" charset="0"/>
            </a:rPr>
            <a:t>Pamantayan sa Pagiging Kwalipikado</a:t>
          </a:r>
        </a:p>
      </dsp:txBody>
      <dsp:txXfrm>
        <a:off x="-386672" y="2248227"/>
        <a:ext cx="3662550" cy="1017375"/>
      </dsp:txXfrm>
    </dsp:sp>
    <dsp:sp modelId="{F4829F3F-5EB2-4123-AFA5-A7CD31F42A54}">
      <dsp:nvSpPr>
        <dsp:cNvPr id="0" name=""/>
        <dsp:cNvSpPr/>
      </dsp:nvSpPr>
      <dsp:spPr>
        <a:xfrm>
          <a:off x="2694230" y="699407"/>
          <a:ext cx="8351716" cy="1116002"/>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ct val="90000"/>
            </a:lnSpc>
            <a:spcBef>
              <a:spcPct val="0"/>
            </a:spcBef>
            <a:spcAft>
              <a:spcPct val="35000"/>
            </a:spcAft>
            <a:buNone/>
          </a:pPr>
          <a:r>
            <a:rPr lang="tl-PH" sz="3000" b="0" kern="1200" dirty="0">
              <a:latin typeface="+mj-lt"/>
              <a:cs typeface="Calibri" panose="020F0502020204030204" pitchFamily="34" charset="0"/>
            </a:rPr>
            <a:t>Magkaroon ng HS diploma, GED, o katumbas ng mga ito mula saanman</a:t>
          </a:r>
        </a:p>
      </dsp:txBody>
      <dsp:txXfrm>
        <a:off x="2748709" y="753886"/>
        <a:ext cx="8242758" cy="1007044"/>
      </dsp:txXfrm>
    </dsp:sp>
    <dsp:sp modelId="{74E64C21-ED75-4564-96AB-467B119A11AA}">
      <dsp:nvSpPr>
        <dsp:cNvPr id="0" name=""/>
        <dsp:cNvSpPr/>
      </dsp:nvSpPr>
      <dsp:spPr>
        <a:xfrm>
          <a:off x="2694230" y="2037052"/>
          <a:ext cx="8333471" cy="1115730"/>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ts val="2500"/>
            </a:lnSpc>
            <a:spcBef>
              <a:spcPct val="0"/>
            </a:spcBef>
            <a:spcAft>
              <a:spcPct val="35000"/>
            </a:spcAft>
            <a:buNone/>
          </a:pPr>
          <a:r>
            <a:rPr lang="tl-PH" sz="3000" b="0" kern="1200" dirty="0">
              <a:latin typeface="+mj-lt"/>
              <a:cs typeface="Calibri" panose="020F0502020204030204" pitchFamily="34" charset="0"/>
            </a:rPr>
            <a:t>Panatilihin ang WA bilang pangunahing tirahan nang isang taon bago mismo ang unang termino</a:t>
          </a:r>
        </a:p>
      </dsp:txBody>
      <dsp:txXfrm>
        <a:off x="2748695" y="2091517"/>
        <a:ext cx="8224541" cy="1006800"/>
      </dsp:txXfrm>
    </dsp:sp>
    <dsp:sp modelId="{6C63EEFE-CA36-4066-81BE-B9E8405DF049}">
      <dsp:nvSpPr>
        <dsp:cNvPr id="0" name=""/>
        <dsp:cNvSpPr/>
      </dsp:nvSpPr>
      <dsp:spPr>
        <a:xfrm>
          <a:off x="2694230" y="3414178"/>
          <a:ext cx="8351716" cy="1439997"/>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rtl="0">
            <a:lnSpc>
              <a:spcPts val="2700"/>
            </a:lnSpc>
            <a:spcBef>
              <a:spcPct val="0"/>
            </a:spcBef>
            <a:spcAft>
              <a:spcPct val="35000"/>
            </a:spcAft>
            <a:buNone/>
          </a:pPr>
          <a:r>
            <a:rPr lang="tl-PH" sz="3000" b="0" kern="1200" dirty="0">
              <a:latin typeface="+mj-lt"/>
              <a:cs typeface="Calibri" panose="020F0502020204030204" pitchFamily="34" charset="0"/>
            </a:rPr>
            <a:t>Lumagda ng affidavit na nagsasabing natutugunan niya ang mga pangangailangan sa itaas at </a:t>
          </a:r>
          <a:br>
            <a:rPr lang="en-US" sz="3000" b="0" kern="1200" dirty="0">
              <a:latin typeface="+mj-lt"/>
              <a:cs typeface="Calibri" panose="020F0502020204030204" pitchFamily="34" charset="0"/>
            </a:rPr>
          </a:br>
          <a:r>
            <a:rPr lang="tl-PH" sz="3000" b="0" kern="1200" dirty="0">
              <a:latin typeface="+mj-lt"/>
              <a:cs typeface="Calibri" panose="020F0502020204030204" pitchFamily="34" charset="0"/>
            </a:rPr>
            <a:t>mag-a-apply siya para sa permanenteng paninirahan sa US kapag kwalipikado</a:t>
          </a:r>
        </a:p>
      </dsp:txBody>
      <dsp:txXfrm>
        <a:off x="2764525" y="3484473"/>
        <a:ext cx="8211126" cy="12994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44E51-8C40-4B9D-9F54-80B84E4D20DC}">
      <dsp:nvSpPr>
        <dsp:cNvPr id="0" name=""/>
        <dsp:cNvSpPr/>
      </dsp:nvSpPr>
      <dsp:spPr>
        <a:xfrm>
          <a:off x="420766" y="1185"/>
          <a:ext cx="4994645"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rtl="0">
            <a:lnSpc>
              <a:spcPct val="90000"/>
            </a:lnSpc>
            <a:spcBef>
              <a:spcPct val="0"/>
            </a:spcBef>
            <a:spcAft>
              <a:spcPct val="35000"/>
            </a:spcAft>
            <a:buNone/>
          </a:pPr>
          <a:r>
            <a:rPr lang="tl-PH" sz="4500" kern="1200" dirty="0">
              <a:latin typeface="+mj-lt"/>
            </a:rPr>
            <a:t>Mga kinakailangan sa paninirahan </a:t>
          </a:r>
        </a:p>
      </dsp:txBody>
      <dsp:txXfrm>
        <a:off x="459848" y="40267"/>
        <a:ext cx="4916481" cy="1256182"/>
      </dsp:txXfrm>
    </dsp:sp>
    <dsp:sp modelId="{E0689B4B-085E-4F81-9FEC-585F90340E42}">
      <dsp:nvSpPr>
        <dsp:cNvPr id="0" name=""/>
        <dsp:cNvSpPr/>
      </dsp:nvSpPr>
      <dsp:spPr>
        <a:xfrm>
          <a:off x="920231" y="1335532"/>
          <a:ext cx="499464" cy="1000759"/>
        </a:xfrm>
        <a:custGeom>
          <a:avLst/>
          <a:gdLst/>
          <a:ahLst/>
          <a:cxnLst/>
          <a:rect l="0" t="0" r="0" b="0"/>
          <a:pathLst>
            <a:path>
              <a:moveTo>
                <a:pt x="0" y="0"/>
              </a:moveTo>
              <a:lnTo>
                <a:pt x="0" y="1000759"/>
              </a:lnTo>
              <a:lnTo>
                <a:pt x="499464"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2F817F-0A45-4E03-8F11-EA51D32E2C04}">
      <dsp:nvSpPr>
        <dsp:cNvPr id="0" name=""/>
        <dsp:cNvSpPr/>
      </dsp:nvSpPr>
      <dsp:spPr>
        <a:xfrm>
          <a:off x="1419695" y="1669118"/>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tl-PH" sz="3000" kern="1200" dirty="0">
              <a:latin typeface="+mj-lt"/>
            </a:rPr>
            <a:t>Residente ng Washington para sa mga layunin ng tuition</a:t>
          </a:r>
        </a:p>
      </dsp:txBody>
      <dsp:txXfrm>
        <a:off x="1458777" y="1708200"/>
        <a:ext cx="3917552" cy="1256182"/>
      </dsp:txXfrm>
    </dsp:sp>
    <dsp:sp modelId="{95C27C21-BDC5-4E95-8F09-E9BB7DCE0D0F}">
      <dsp:nvSpPr>
        <dsp:cNvPr id="0" name=""/>
        <dsp:cNvSpPr/>
      </dsp:nvSpPr>
      <dsp:spPr>
        <a:xfrm>
          <a:off x="920231" y="1335532"/>
          <a:ext cx="499464" cy="2668692"/>
        </a:xfrm>
        <a:custGeom>
          <a:avLst/>
          <a:gdLst/>
          <a:ahLst/>
          <a:cxnLst/>
          <a:rect l="0" t="0" r="0" b="0"/>
          <a:pathLst>
            <a:path>
              <a:moveTo>
                <a:pt x="0" y="0"/>
              </a:moveTo>
              <a:lnTo>
                <a:pt x="0" y="2668692"/>
              </a:lnTo>
              <a:lnTo>
                <a:pt x="499464"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D96D2-B737-4749-8629-F558FBA459E1}">
      <dsp:nvSpPr>
        <dsp:cNvPr id="0" name=""/>
        <dsp:cNvSpPr/>
      </dsp:nvSpPr>
      <dsp:spPr>
        <a:xfrm>
          <a:off x="1419695" y="3337051"/>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rtl="0">
            <a:lnSpc>
              <a:spcPct val="90000"/>
            </a:lnSpc>
            <a:spcBef>
              <a:spcPct val="0"/>
            </a:spcBef>
            <a:spcAft>
              <a:spcPct val="35000"/>
            </a:spcAft>
            <a:buNone/>
          </a:pPr>
          <a:r>
            <a:rPr lang="tl-PH" sz="3000" kern="1200" dirty="0">
              <a:latin typeface="+mj-lt"/>
            </a:rPr>
            <a:t>Bagong batas sa paninirahan!</a:t>
          </a:r>
        </a:p>
      </dsp:txBody>
      <dsp:txXfrm>
        <a:off x="1458777" y="3376133"/>
        <a:ext cx="3917552" cy="1256182"/>
      </dsp:txXfrm>
    </dsp:sp>
    <dsp:sp modelId="{8B1E09FE-F1BE-4B98-9547-DFC717FF4E6C}">
      <dsp:nvSpPr>
        <dsp:cNvPr id="0" name=""/>
        <dsp:cNvSpPr/>
      </dsp:nvSpPr>
      <dsp:spPr>
        <a:xfrm>
          <a:off x="6082585" y="1185"/>
          <a:ext cx="5024481"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rtl="0">
            <a:lnSpc>
              <a:spcPct val="90000"/>
            </a:lnSpc>
            <a:spcBef>
              <a:spcPct val="0"/>
            </a:spcBef>
            <a:spcAft>
              <a:spcPct val="35000"/>
            </a:spcAft>
            <a:buNone/>
          </a:pPr>
          <a:r>
            <a:rPr lang="tl-PH" sz="4500" kern="1200">
              <a:latin typeface="+mj-lt"/>
            </a:rPr>
            <a:t>Mga kinakailangan sa programa </a:t>
          </a:r>
        </a:p>
      </dsp:txBody>
      <dsp:txXfrm>
        <a:off x="6121667" y="40267"/>
        <a:ext cx="4946317" cy="1256182"/>
      </dsp:txXfrm>
    </dsp:sp>
    <dsp:sp modelId="{5444B6CB-8D03-4D1A-A575-BD79AE261001}">
      <dsp:nvSpPr>
        <dsp:cNvPr id="0" name=""/>
        <dsp:cNvSpPr/>
      </dsp:nvSpPr>
      <dsp:spPr>
        <a:xfrm>
          <a:off x="6585033" y="1335532"/>
          <a:ext cx="502448" cy="1000759"/>
        </a:xfrm>
        <a:custGeom>
          <a:avLst/>
          <a:gdLst/>
          <a:ahLst/>
          <a:cxnLst/>
          <a:rect l="0" t="0" r="0" b="0"/>
          <a:pathLst>
            <a:path>
              <a:moveTo>
                <a:pt x="0" y="0"/>
              </a:moveTo>
              <a:lnTo>
                <a:pt x="0" y="1000759"/>
              </a:lnTo>
              <a:lnTo>
                <a:pt x="502448"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6D5DF-67D2-4638-B8C6-9B485C937E6B}">
      <dsp:nvSpPr>
        <dsp:cNvPr id="0" name=""/>
        <dsp:cNvSpPr/>
      </dsp:nvSpPr>
      <dsp:spPr>
        <a:xfrm>
          <a:off x="7087482" y="1669118"/>
          <a:ext cx="4051588"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rtl="0">
            <a:lnSpc>
              <a:spcPts val="2700"/>
            </a:lnSpc>
            <a:spcBef>
              <a:spcPct val="0"/>
            </a:spcBef>
            <a:spcAft>
              <a:spcPct val="35000"/>
            </a:spcAft>
            <a:buNone/>
          </a:pPr>
          <a:r>
            <a:rPr lang="tl-PH" sz="2900" kern="1200" spc="-30" baseline="0" dirty="0">
              <a:latin typeface="+mj-lt"/>
            </a:rPr>
            <a:t>Hal: Pagiging kwalipikado ng kita para sa Washington College Grant </a:t>
          </a:r>
        </a:p>
      </dsp:txBody>
      <dsp:txXfrm>
        <a:off x="7126564" y="1708200"/>
        <a:ext cx="3973424" cy="1256182"/>
      </dsp:txXfrm>
    </dsp:sp>
    <dsp:sp modelId="{04A2DCFF-2DA3-4825-8404-A90E9CBA6A83}">
      <dsp:nvSpPr>
        <dsp:cNvPr id="0" name=""/>
        <dsp:cNvSpPr/>
      </dsp:nvSpPr>
      <dsp:spPr>
        <a:xfrm>
          <a:off x="6585033" y="1335532"/>
          <a:ext cx="502448" cy="2668692"/>
        </a:xfrm>
        <a:custGeom>
          <a:avLst/>
          <a:gdLst/>
          <a:ahLst/>
          <a:cxnLst/>
          <a:rect l="0" t="0" r="0" b="0"/>
          <a:pathLst>
            <a:path>
              <a:moveTo>
                <a:pt x="0" y="0"/>
              </a:moveTo>
              <a:lnTo>
                <a:pt x="0" y="2668692"/>
              </a:lnTo>
              <a:lnTo>
                <a:pt x="502448"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50D09-BBA9-469A-BD79-FAC0F01700D9}">
      <dsp:nvSpPr>
        <dsp:cNvPr id="0" name=""/>
        <dsp:cNvSpPr/>
      </dsp:nvSpPr>
      <dsp:spPr>
        <a:xfrm>
          <a:off x="7087482" y="3337051"/>
          <a:ext cx="4058911"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11275" rtl="0">
            <a:lnSpc>
              <a:spcPts val="2800"/>
            </a:lnSpc>
            <a:spcBef>
              <a:spcPct val="0"/>
            </a:spcBef>
            <a:spcAft>
              <a:spcPct val="35000"/>
            </a:spcAft>
            <a:buNone/>
          </a:pPr>
          <a:r>
            <a:rPr lang="tl-PH" sz="2950" kern="1200" spc="-30" baseline="0" dirty="0">
              <a:latin typeface="+mj-lt"/>
            </a:rPr>
            <a:t>Hal: Mga kinakailangan sa pledge para sa College Bound Scholarship </a:t>
          </a:r>
        </a:p>
      </dsp:txBody>
      <dsp:txXfrm>
        <a:off x="7126564" y="3376133"/>
        <a:ext cx="3980747" cy="12561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E6030-7991-4252-AC2C-FA4B27D3E3DC}"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2FBEC-77A0-4C7A-856B-1EEB12700E6D}" type="slidenum">
              <a:rPr lang="en-US" smtClean="0"/>
              <a:t>‹#›</a:t>
            </a:fld>
            <a:endParaRPr lang="en-US"/>
          </a:p>
        </p:txBody>
      </p:sp>
    </p:spTree>
    <p:extLst>
      <p:ext uri="{BB962C8B-B14F-4D97-AF65-F5344CB8AC3E}">
        <p14:creationId xmlns:p14="http://schemas.microsoft.com/office/powerpoint/2010/main" val="34064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l-PH" dirty="0">
                <a:latin typeface="+mn-lt"/>
                <a:cs typeface="Calibri" panose="020F0502020204030204" pitchFamily="34" charset="0"/>
              </a:rPr>
              <a:t>Maraming programang pinopondohan ng estado ang para lang sa mga residente ng WA, o mas mababa ang sinisingil sa mga residente ng WA.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l-PH" dirty="0">
                <a:latin typeface="+mn-lt"/>
                <a:cs typeface="Calibri" panose="020F0502020204030204" pitchFamily="34" charset="0"/>
              </a:rPr>
              <a:t>May 25+ paraan ang tulong sa tuition at pinansyal na tulong upang patunayan ang paninirahan, at ginagamit ang lima sa mga ito para sa WA College Grant.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l-PH" b="1" dirty="0">
                <a:latin typeface="+mn-lt"/>
                <a:cs typeface="Calibri" panose="020F0502020204030204" pitchFamily="34" charset="0"/>
              </a:rPr>
              <a:t>**May access lang sa isa sa mga paraang iyon ang mga hindi nakadokumentong mag-aaral na hindi kailanman nagkaroon ng DACA (bagong batas sa paninirahan - SB 5194).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w Cen MT Condensed" panose="020B0606020104020203" pitchFamily="34" charset="0"/>
            </a:endParaRPr>
          </a:p>
          <a:p>
            <a:endParaRPr lang="en-US" dirty="0"/>
          </a:p>
        </p:txBody>
      </p:sp>
      <p:sp>
        <p:nvSpPr>
          <p:cNvPr id="4" name="Slide Number Placeholder 3"/>
          <p:cNvSpPr>
            <a:spLocks noGrp="1"/>
          </p:cNvSpPr>
          <p:nvPr>
            <p:ph type="sldNum" sz="quarter" idx="5"/>
          </p:nvPr>
        </p:nvSpPr>
        <p:spPr/>
        <p:txBody>
          <a:bodyPr/>
          <a:lstStyle/>
          <a:p>
            <a:pPr rtl="0"/>
            <a:fld id="{22B2FBEC-77A0-4C7A-856B-1EEB12700E6D}" type="slidenum">
              <a:rPr/>
              <a:t>1</a:t>
            </a:fld>
            <a:endParaRPr/>
          </a:p>
        </p:txBody>
      </p:sp>
    </p:spTree>
    <p:extLst>
      <p:ext uri="{BB962C8B-B14F-4D97-AF65-F5344CB8AC3E}">
        <p14:creationId xmlns:p14="http://schemas.microsoft.com/office/powerpoint/2010/main" val="39244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tl-PH" sz="1200" dirty="0">
                <a:latin typeface="+mn-lt"/>
                <a:cs typeface="Calibri" panose="020F0502020204030204" pitchFamily="34" charset="0"/>
              </a:rPr>
              <a:t>Sa 25+ paraan upang patunayan ang paninirahan para sa tulong sa tuition at pinansyal na tulong, ang SB 5194 ang pinaka-accessible na daan sa pagiging kwalipikado. </a:t>
            </a:r>
            <a:r>
              <a:rPr lang="tl-PH" sz="1200" dirty="0">
                <a:solidFill>
                  <a:srgbClr val="0D0D0D"/>
                </a:solidFill>
                <a:effectLst/>
                <a:latin typeface="+mn-lt"/>
                <a:ea typeface="Calibri" panose="020F0502020204030204" pitchFamily="34" charset="0"/>
                <a:cs typeface="Times New Roman" panose="02020603050405020304" pitchFamily="18" charset="0"/>
              </a:rPr>
              <a:t>Mas madali na ngayon para sa lahat ng taga-Washington, kabilang ang, at lalo na ang mga hindi nakadokumentong mag-aaral, na matugunan ang mga pangangailangan sa paninirahan para sa mga programa sa pinansyal na tulong sa tuition sa estado at lahat ng tulong ng estado, kabilang ang WA College Grant. </a:t>
            </a:r>
          </a:p>
          <a:p>
            <a:endParaRPr lang="en-US" sz="1200" dirty="0">
              <a:latin typeface="+mn-lt"/>
              <a:cs typeface="Calibri" panose="020F0502020204030204" pitchFamily="34" charset="0"/>
            </a:endParaRPr>
          </a:p>
          <a:p>
            <a:pPr marL="0" indent="0" rtl="0">
              <a:buNone/>
            </a:pPr>
            <a:r>
              <a:rPr lang="tl-PH" sz="1200" dirty="0">
                <a:latin typeface="+mn-lt"/>
              </a:rPr>
              <a:t>Bago ang kanilang unang termino sa kolehiyong magpapasya ng paninirahan, kailangan ng mga mag-aaral na:</a:t>
            </a:r>
          </a:p>
          <a:p>
            <a:pPr marL="628650" marR="0" lvl="1" indent="-171450" rtl="0">
              <a:spcBef>
                <a:spcPts val="0"/>
              </a:spcBef>
              <a:spcAft>
                <a:spcPts val="0"/>
              </a:spcAft>
              <a:buSzPts val="1000"/>
              <a:buFont typeface="Arial" panose="020B0604020202020204" pitchFamily="34" charset="0"/>
              <a:buChar char="•"/>
              <a:tabLst>
                <a:tab pos="457200" algn="l"/>
              </a:tabLst>
            </a:pPr>
            <a:r>
              <a:rPr lang="tl-PH" sz="1200" dirty="0">
                <a:solidFill>
                  <a:srgbClr val="0D0D0D"/>
                </a:solidFill>
                <a:effectLst/>
                <a:latin typeface="+mn-lt"/>
                <a:ea typeface="Calibri" panose="020F0502020204030204" pitchFamily="34" charset="0"/>
                <a:cs typeface="Times New Roman" panose="02020603050405020304" pitchFamily="18" charset="0"/>
              </a:rPr>
              <a:t>Magkaroon ng HS diploma, GED, o katumbas ng diploma bago ang kanilang unang termino sa kolehiyong magpapasya ng paninirahan,</a:t>
            </a:r>
          </a:p>
          <a:p>
            <a:pPr marL="628650" marR="0" lvl="1" indent="-171450" rtl="0">
              <a:spcBef>
                <a:spcPts val="0"/>
              </a:spcBef>
              <a:spcAft>
                <a:spcPts val="0"/>
              </a:spcAft>
              <a:buSzPts val="1000"/>
              <a:buFont typeface="Arial" panose="020B0604020202020204" pitchFamily="34" charset="0"/>
              <a:buChar char="•"/>
              <a:tabLst>
                <a:tab pos="457200" algn="l"/>
              </a:tabLst>
            </a:pPr>
            <a:r>
              <a:rPr lang="tl-PH" sz="1200" dirty="0">
                <a:solidFill>
                  <a:srgbClr val="0D0D0D"/>
                </a:solidFill>
                <a:effectLst/>
                <a:latin typeface="+mn-lt"/>
                <a:ea typeface="Calibri" panose="020F0502020204030204" pitchFamily="34" charset="0"/>
                <a:cs typeface="Times New Roman" panose="02020603050405020304" pitchFamily="18" charset="0"/>
              </a:rPr>
              <a:t>Panatilihin ang WA bilang pangunahing tirahan nang hindi bababa sa 12 magkakasunod na buwan bago mismo ang kanilang unang termino sa kolehiyong magpapasya ng paninirahan, at</a:t>
            </a:r>
          </a:p>
          <a:p>
            <a:pPr marL="628650" marR="0" lvl="1" indent="-171450" rtl="0">
              <a:spcBef>
                <a:spcPts val="0"/>
              </a:spcBef>
              <a:spcAft>
                <a:spcPts val="0"/>
              </a:spcAft>
              <a:buSzPts val="1000"/>
              <a:buFont typeface="Arial" panose="020B0604020202020204" pitchFamily="34" charset="0"/>
              <a:buChar char="•"/>
              <a:tabLst>
                <a:tab pos="457200" algn="l"/>
              </a:tabLst>
            </a:pPr>
            <a:r>
              <a:rPr lang="tl-PH" sz="1200" dirty="0">
                <a:solidFill>
                  <a:srgbClr val="0D0D0D"/>
                </a:solidFill>
                <a:effectLst/>
                <a:latin typeface="+mn-lt"/>
                <a:ea typeface="Calibri" panose="020F0502020204030204" pitchFamily="34" charset="0"/>
                <a:cs typeface="Times New Roman" panose="02020603050405020304" pitchFamily="18" charset="0"/>
              </a:rPr>
              <a:t>Lumagda ng affidavit na nagsasabing natutugunan niya ang mga pangangailangan sa itaas at totoo ang isa sa mga sumusunod:</a:t>
            </a:r>
          </a:p>
          <a:p>
            <a:pPr marL="1085850" marR="0" lvl="2" indent="-171450" rtl="0">
              <a:spcBef>
                <a:spcPts val="0"/>
              </a:spcBef>
              <a:spcAft>
                <a:spcPts val="0"/>
              </a:spcAft>
              <a:buSzPts val="1000"/>
              <a:buFont typeface="Arial" panose="020B0604020202020204" pitchFamily="34" charset="0"/>
              <a:buChar char="•"/>
              <a:tabLst>
                <a:tab pos="914400" algn="l"/>
              </a:tabLst>
            </a:pPr>
            <a:r>
              <a:rPr lang="tl-PH" sz="1200" dirty="0">
                <a:solidFill>
                  <a:srgbClr val="0D0D0D"/>
                </a:solidFill>
                <a:effectLst/>
                <a:latin typeface="+mn-lt"/>
                <a:ea typeface="Calibri" panose="020F0502020204030204" pitchFamily="34" charset="0"/>
                <a:cs typeface="Times New Roman" panose="02020603050405020304" pitchFamily="18" charset="0"/>
              </a:rPr>
              <a:t>Magsusumite sila ng aplikasyon upang maging permanenteng residente ng United States sa lalong madaling panahon na  magiging kwalipikado silang mag-apply. At, na handa silang makibahagi sa mga aktibidad na idinisenyo upang ihanda sila para sa pagkamamamayan, kabilang ang mga balik-tanaw na kurso sa pagkamamamayan o sibika o</a:t>
            </a:r>
          </a:p>
          <a:p>
            <a:pPr marL="1085850" marR="0" lvl="2" indent="-171450" rtl="0">
              <a:spcBef>
                <a:spcPts val="0"/>
              </a:spcBef>
              <a:spcAft>
                <a:spcPts val="0"/>
              </a:spcAft>
              <a:buSzPts val="1000"/>
              <a:buFont typeface="Arial" panose="020B0604020202020204" pitchFamily="34" charset="0"/>
              <a:buChar char="•"/>
              <a:tabLst>
                <a:tab pos="914400" algn="l"/>
              </a:tabLst>
            </a:pPr>
            <a:r>
              <a:rPr lang="tl-PH" sz="1200" dirty="0">
                <a:solidFill>
                  <a:srgbClr val="0D0D0D"/>
                </a:solidFill>
                <a:effectLst/>
                <a:latin typeface="+mn-lt"/>
                <a:ea typeface="Calibri" panose="020F0502020204030204" pitchFamily="34" charset="0"/>
                <a:cs typeface="Times New Roman" panose="02020603050405020304" pitchFamily="18" charset="0"/>
              </a:rPr>
              <a:t>Sila ay mamamayan ng U.S., U.S. national, o permanenteng residente ng U.S.</a:t>
            </a:r>
          </a:p>
          <a:p>
            <a:endParaRPr lang="en-US" sz="1200" dirty="0">
              <a:latin typeface="+mn-lt"/>
            </a:endParaRPr>
          </a:p>
          <a:p>
            <a:pPr rtl="0"/>
            <a:r>
              <a:rPr lang="tl-PH" sz="1200" dirty="0">
                <a:latin typeface="+mn-lt"/>
              </a:rPr>
              <a:t>Matatagpuan ang affidavit sa WA State Application for State Financial Aid (WASFA). Ang mga mag-aaral na gagamit ng FAFSA upang mag-apply para sa pinansyal na tulong, o ayaw mag-apply para sa pinansyal na tulong ay maaaring kumuha ng hiwalay na affidavit sa wsac.wa.gov/student-residency o humingi ng affidavit mula sa kanilang paaralan.</a:t>
            </a:r>
          </a:p>
        </p:txBody>
      </p:sp>
      <p:sp>
        <p:nvSpPr>
          <p:cNvPr id="4" name="Slide Number Placeholder 3"/>
          <p:cNvSpPr>
            <a:spLocks noGrp="1"/>
          </p:cNvSpPr>
          <p:nvPr>
            <p:ph type="sldNum" sz="quarter" idx="5"/>
          </p:nvPr>
        </p:nvSpPr>
        <p:spPr/>
        <p:txBody>
          <a:bodyPr/>
          <a:lstStyle/>
          <a:p>
            <a:pPr rtl="0"/>
            <a:fld id="{22B2FBEC-77A0-4C7A-856B-1EEB12700E6D}" type="slidenum">
              <a:rPr/>
              <a:t>2</a:t>
            </a:fld>
            <a:endParaRPr/>
          </a:p>
        </p:txBody>
      </p:sp>
    </p:spTree>
    <p:extLst>
      <p:ext uri="{BB962C8B-B14F-4D97-AF65-F5344CB8AC3E}">
        <p14:creationId xmlns:p14="http://schemas.microsoft.com/office/powerpoint/2010/main" val="427779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tl-PH"/>
              <a:t>Dapat matugunan ng mga mag-aaral ang mga kinakailangan sa programa at kinakailangan sa paninirahan upang maging kwalipikado para sa pinansyal na tulong ng estado. Ang mga mag-aaral na nakakatugon sa bagong batas sa paninirahan ay makakatanggap ng tuition sa estado at makakatugon sa mga kinakailangan sa paninirahan para sa lahat ng programa sa tulong ng estado, kabilang ang WA College Grant at ang College Bound Scholarship. Dapat pa rin nilang matugunan ang mga kinakailangan ng programa.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sz="1200" b="0" i="0" u="none" strike="noStrike" kern="1200" cap="none" spc="0" normalizeH="0" baseline="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sz="1200" b="0" i="0" u="none" strike="noStrike" kern="1200" cap="none" spc="0" normalizeH="0" baseline="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390869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2085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63298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25749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44786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1378252"/>
            <a:ext cx="1033272" cy="5486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95400" y="685800"/>
            <a:ext cx="7976754" cy="5486400"/>
          </a:xfrm>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899781">
            <a:off x="10097457" y="158639"/>
            <a:ext cx="904995" cy="1054322"/>
          </a:xfrm>
          <a:prstGeom prst="rect">
            <a:avLst/>
          </a:prstGeom>
        </p:spPr>
      </p:pic>
    </p:spTree>
    <p:extLst>
      <p:ext uri="{BB962C8B-B14F-4D97-AF65-F5344CB8AC3E}">
        <p14:creationId xmlns:p14="http://schemas.microsoft.com/office/powerpoint/2010/main" val="416363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12" name="Picture Placeholder 11"/>
          <p:cNvSpPr>
            <a:spLocks noGrp="1"/>
          </p:cNvSpPr>
          <p:nvPr>
            <p:ph type="pic" sz="quarter" idx="11"/>
          </p:nvPr>
        </p:nvSpPr>
        <p:spPr>
          <a:xfrm>
            <a:off x="0" y="2058987"/>
            <a:ext cx="1470025" cy="3886359"/>
          </a:xfrm>
        </p:spPr>
        <p:txBody>
          <a:bodyPr/>
          <a:lstStyle/>
          <a:p>
            <a:endParaRPr lang="en-US"/>
          </a:p>
        </p:txBody>
      </p:sp>
      <p:sp>
        <p:nvSpPr>
          <p:cNvPr id="14" name="Picture Placeholder 13"/>
          <p:cNvSpPr>
            <a:spLocks noGrp="1"/>
          </p:cNvSpPr>
          <p:nvPr>
            <p:ph type="pic" sz="quarter" idx="12"/>
          </p:nvPr>
        </p:nvSpPr>
        <p:spPr>
          <a:xfrm>
            <a:off x="8930069" y="2058988"/>
            <a:ext cx="3261931" cy="3886358"/>
          </a:xfrm>
        </p:spPr>
        <p:txBody>
          <a:bodyPr/>
          <a:lstStyle/>
          <a:p>
            <a:endParaRPr lang="en-US"/>
          </a:p>
        </p:txBody>
      </p:sp>
    </p:spTree>
    <p:extLst>
      <p:ext uri="{BB962C8B-B14F-4D97-AF65-F5344CB8AC3E}">
        <p14:creationId xmlns:p14="http://schemas.microsoft.com/office/powerpoint/2010/main" val="374565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8981" y="5664200"/>
            <a:ext cx="4309922" cy="677580"/>
          </a:xfrm>
          <a:prstGeom prst="rect">
            <a:avLst/>
          </a:prstGeom>
        </p:spPr>
      </p:pic>
    </p:spTree>
    <p:extLst>
      <p:ext uri="{BB962C8B-B14F-4D97-AF65-F5344CB8AC3E}">
        <p14:creationId xmlns:p14="http://schemas.microsoft.com/office/powerpoint/2010/main" val="425682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Tw Cen MT Condensed Extra Bold" panose="020B0803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600">
                <a:latin typeface="Cambria" panose="02040503050406030204" pitchFamily="18" charset="0"/>
              </a:defRPr>
            </a:lvl1pPr>
            <a:lvl2pPr>
              <a:defRPr sz="3200">
                <a:latin typeface="Cambria" panose="02040503050406030204" pitchFamily="18" charset="0"/>
              </a:defRPr>
            </a:lvl2pPr>
            <a:lvl3pPr>
              <a:defRPr sz="2800">
                <a:latin typeface="Cambria" panose="02040503050406030204" pitchFamily="18" charset="0"/>
              </a:defRPr>
            </a:lvl3pPr>
            <a:lvl4pPr>
              <a:defRPr sz="2400">
                <a:latin typeface="Cambria" panose="02040503050406030204" pitchFamily="18" charset="0"/>
              </a:defRPr>
            </a:lvl4pPr>
            <a:lvl5pPr>
              <a:defRPr sz="2400">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401487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84394" y="2148840"/>
            <a:ext cx="512064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380932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latin typeface="Tw Cen MT Condensed Extra Bold" panose="020B0803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latin typeface="Cambria" panose="020405030504060302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5533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Content Placeholder 2"/>
          <p:cNvSpPr>
            <a:spLocks noGrp="1"/>
          </p:cNvSpPr>
          <p:nvPr>
            <p:ph sz="half"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7693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95400" y="2705100"/>
            <a:ext cx="4572000" cy="34671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24600" y="2705100"/>
            <a:ext cx="4572000" cy="34671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57603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92057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17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56016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70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50E98-2CDA-4A85-A158-2B90C929749D}"/>
              </a:ext>
            </a:extLst>
          </p:cNvPr>
          <p:cNvSpPr>
            <a:spLocks noGrp="1"/>
          </p:cNvSpPr>
          <p:nvPr>
            <p:ph type="title"/>
          </p:nvPr>
        </p:nvSpPr>
        <p:spPr/>
        <p:txBody>
          <a:bodyPr>
            <a:noAutofit/>
          </a:bodyPr>
          <a:lstStyle/>
          <a:p>
            <a:pPr rtl="0"/>
            <a:r>
              <a:rPr lang="tl-PH" sz="3600" b="1"/>
              <a:t>Pagiging Abot-kaya ng Kolehiyo at Paninirahan</a:t>
            </a:r>
          </a:p>
        </p:txBody>
      </p:sp>
      <p:sp>
        <p:nvSpPr>
          <p:cNvPr id="5" name="Text Placeholder 4">
            <a:extLst>
              <a:ext uri="{FF2B5EF4-FFF2-40B4-BE49-F238E27FC236}">
                <a16:creationId xmlns:a16="http://schemas.microsoft.com/office/drawing/2014/main" id="{BF5C0AFF-121D-4CE4-A9F2-6AF271E4E71A}"/>
              </a:ext>
            </a:extLst>
          </p:cNvPr>
          <p:cNvSpPr>
            <a:spLocks noGrp="1"/>
          </p:cNvSpPr>
          <p:nvPr>
            <p:ph type="body" idx="1"/>
          </p:nvPr>
        </p:nvSpPr>
        <p:spPr>
          <a:xfrm>
            <a:off x="1295400" y="1636370"/>
            <a:ext cx="10896601" cy="672739"/>
          </a:xfrm>
        </p:spPr>
        <p:txBody>
          <a:bodyPr>
            <a:noAutofit/>
          </a:bodyPr>
          <a:lstStyle/>
          <a:p>
            <a:pPr rtl="0">
              <a:spcBef>
                <a:spcPts val="0"/>
              </a:spcBef>
              <a:spcAft>
                <a:spcPts val="0"/>
              </a:spcAft>
            </a:pPr>
            <a:r>
              <a:rPr lang="tl-PH" sz="3000" b="0" i="0" u="none" strike="noStrike">
                <a:solidFill>
                  <a:srgbClr val="000000"/>
                </a:solidFill>
                <a:effectLst/>
                <a:latin typeface="+mj-lt"/>
              </a:rPr>
              <a:t>Paano naaapektuhan ng paninirahan ang pagiging abot-kaya ng kolehiyo sa Washington?</a:t>
            </a:r>
          </a:p>
        </p:txBody>
      </p:sp>
      <p:graphicFrame>
        <p:nvGraphicFramePr>
          <p:cNvPr id="6" name="Content Placeholder 5">
            <a:extLst>
              <a:ext uri="{FF2B5EF4-FFF2-40B4-BE49-F238E27FC236}">
                <a16:creationId xmlns:a16="http://schemas.microsoft.com/office/drawing/2014/main" id="{741EFAF0-C722-4A61-9094-BBBD15140CC3}"/>
              </a:ext>
            </a:extLst>
          </p:cNvPr>
          <p:cNvGraphicFramePr>
            <a:graphicFrameLocks noGrp="1"/>
          </p:cNvGraphicFramePr>
          <p:nvPr>
            <p:ph sz="half" idx="2"/>
            <p:extLst>
              <p:ext uri="{D42A27DB-BD31-4B8C-83A1-F6EECF244321}">
                <p14:modId xmlns:p14="http://schemas.microsoft.com/office/powerpoint/2010/main" val="927612658"/>
              </p:ext>
            </p:extLst>
          </p:nvPr>
        </p:nvGraphicFramePr>
        <p:xfrm>
          <a:off x="1295400" y="2525905"/>
          <a:ext cx="9677400" cy="3613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56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1BB9-5EDA-418D-BD3D-82EC5875BC3D}"/>
              </a:ext>
            </a:extLst>
          </p:cNvPr>
          <p:cNvSpPr>
            <a:spLocks noGrp="1"/>
          </p:cNvSpPr>
          <p:nvPr>
            <p:ph type="title"/>
          </p:nvPr>
        </p:nvSpPr>
        <p:spPr>
          <a:xfrm>
            <a:off x="1295400" y="255134"/>
            <a:ext cx="10896600" cy="1036850"/>
          </a:xfrm>
        </p:spPr>
        <p:txBody>
          <a:bodyPr>
            <a:noAutofit/>
          </a:bodyPr>
          <a:lstStyle/>
          <a:p>
            <a:pPr rtl="0"/>
            <a:r>
              <a:rPr lang="tl-PH" sz="3600" b="1" dirty="0">
                <a:latin typeface="+mj-lt"/>
              </a:rPr>
              <a:t>Bagong Batas sa Paninirahan </a:t>
            </a:r>
            <a:r>
              <a:rPr lang="tl-PH" sz="3600" b="1" dirty="0"/>
              <a:t>Pamantayan sa Pagiging Kwalipikado (</a:t>
            </a:r>
            <a:r>
              <a:rPr lang="tl-PH" sz="3600" b="1" dirty="0">
                <a:latin typeface="+mj-lt"/>
              </a:rPr>
              <a:t>SB 5194 - 2021)</a:t>
            </a:r>
          </a:p>
        </p:txBody>
      </p:sp>
      <p:graphicFrame>
        <p:nvGraphicFramePr>
          <p:cNvPr id="7" name="Content Placeholder 6">
            <a:extLst>
              <a:ext uri="{FF2B5EF4-FFF2-40B4-BE49-F238E27FC236}">
                <a16:creationId xmlns:a16="http://schemas.microsoft.com/office/drawing/2014/main" id="{D00D588D-AD38-4EB1-BD8C-6717E75662B5}"/>
              </a:ext>
            </a:extLst>
          </p:cNvPr>
          <p:cNvGraphicFramePr>
            <a:graphicFrameLocks noGrp="1"/>
          </p:cNvGraphicFramePr>
          <p:nvPr>
            <p:ph sz="half" idx="2"/>
            <p:extLst>
              <p:ext uri="{D42A27DB-BD31-4B8C-83A1-F6EECF244321}">
                <p14:modId xmlns:p14="http://schemas.microsoft.com/office/powerpoint/2010/main" val="318717119"/>
              </p:ext>
            </p:extLst>
          </p:nvPr>
        </p:nvGraphicFramePr>
        <p:xfrm>
          <a:off x="132588" y="1804949"/>
          <a:ext cx="11926824" cy="5513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F412757-5027-4B5C-B2C5-2FFCD2C990DC}"/>
              </a:ext>
            </a:extLst>
          </p:cNvPr>
          <p:cNvSpPr txBox="1"/>
          <p:nvPr/>
        </p:nvSpPr>
        <p:spPr>
          <a:xfrm>
            <a:off x="374904" y="1553926"/>
            <a:ext cx="11817096" cy="887422"/>
          </a:xfrm>
          <a:prstGeom prst="rect">
            <a:avLst/>
          </a:prstGeom>
          <a:noFill/>
        </p:spPr>
        <p:txBody>
          <a:bodyPr wrap="square" rtlCol="0">
            <a:spAutoFit/>
          </a:bodyPr>
          <a:lstStyle/>
          <a:p>
            <a:pPr rtl="0">
              <a:lnSpc>
                <a:spcPts val="3100"/>
              </a:lnSpc>
            </a:pPr>
            <a:r>
              <a:rPr lang="tl-PH" sz="3000" dirty="0">
                <a:latin typeface="+mj-lt"/>
              </a:rPr>
              <a:t>Bago ang kanyang unang termino </a:t>
            </a:r>
            <a:r>
              <a:rPr lang="tl-PH" sz="3000" b="1" dirty="0">
                <a:latin typeface="+mj-lt"/>
              </a:rPr>
              <a:t>sa kolehiyong magpapasya ng paninirahan</a:t>
            </a:r>
            <a:r>
              <a:rPr lang="tl-PH" sz="3000" dirty="0">
                <a:latin typeface="+mj-lt"/>
              </a:rPr>
              <a:t>, kailangan ng isang mag-aaral na:</a:t>
            </a:r>
          </a:p>
        </p:txBody>
      </p:sp>
    </p:spTree>
    <p:extLst>
      <p:ext uri="{BB962C8B-B14F-4D97-AF65-F5344CB8AC3E}">
        <p14:creationId xmlns:p14="http://schemas.microsoft.com/office/powerpoint/2010/main" val="383860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E143-D7C3-4A4E-A617-01C17B990606}"/>
              </a:ext>
            </a:extLst>
          </p:cNvPr>
          <p:cNvSpPr>
            <a:spLocks noGrp="1"/>
          </p:cNvSpPr>
          <p:nvPr>
            <p:ph type="title"/>
          </p:nvPr>
        </p:nvSpPr>
        <p:spPr>
          <a:xfrm>
            <a:off x="1209369" y="230750"/>
            <a:ext cx="10982631" cy="1036850"/>
          </a:xfrm>
        </p:spPr>
        <p:txBody>
          <a:bodyPr>
            <a:normAutofit fontScale="90000"/>
          </a:bodyPr>
          <a:lstStyle/>
          <a:p>
            <a:pPr rtl="0"/>
            <a:r>
              <a:rPr lang="tl-PH" sz="3600" b="1" spc="-10" dirty="0"/>
              <a:t>Pagiging Kwalipikado para sa Pinansyal na Tulong ng Estado - 2 Kinakailangan </a:t>
            </a:r>
          </a:p>
        </p:txBody>
      </p:sp>
      <p:graphicFrame>
        <p:nvGraphicFramePr>
          <p:cNvPr id="9" name="Diagram 8">
            <a:extLst>
              <a:ext uri="{FF2B5EF4-FFF2-40B4-BE49-F238E27FC236}">
                <a16:creationId xmlns:a16="http://schemas.microsoft.com/office/drawing/2014/main" id="{6E4EA0CE-CD5B-4829-878A-C50477885F47}"/>
              </a:ext>
            </a:extLst>
          </p:cNvPr>
          <p:cNvGraphicFramePr/>
          <p:nvPr>
            <p:extLst>
              <p:ext uri="{D42A27DB-BD31-4B8C-83A1-F6EECF244321}">
                <p14:modId xmlns:p14="http://schemas.microsoft.com/office/powerpoint/2010/main" val="3186338512"/>
              </p:ext>
            </p:extLst>
          </p:nvPr>
        </p:nvGraphicFramePr>
        <p:xfrm>
          <a:off x="312420" y="1773936"/>
          <a:ext cx="11567160" cy="4672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30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c="http://schemas.openxmlformats.org/drawingml/2006/chart" xmlns:c15="http://schemas.microsoft.com/office/drawing/2012/chart" xmlns="">
      <p:transition spd="med">
        <p:fade/>
      </p:transition>
    </mc:Fallback>
  </mc:AlternateContent>
</p:sld>
</file>

<file path=ppt/theme/theme1.xml><?xml version="1.0" encoding="utf-8"?>
<a:theme xmlns:a="http://schemas.openxmlformats.org/drawingml/2006/main" name="Sales Direction 16X9">
  <a:themeElements>
    <a:clrScheme name="Custom 1">
      <a:dk1>
        <a:srgbClr val="3F3F3F"/>
      </a:dk1>
      <a:lt1>
        <a:sysClr val="window" lastClr="FFFFFF"/>
      </a:lt1>
      <a:dk2>
        <a:srgbClr val="7F7F7F"/>
      </a:dk2>
      <a:lt2>
        <a:srgbClr val="FFFFFF"/>
      </a:lt2>
      <a:accent1>
        <a:srgbClr val="C6892B"/>
      </a:accent1>
      <a:accent2>
        <a:srgbClr val="174479"/>
      </a:accent2>
      <a:accent3>
        <a:srgbClr val="346625"/>
      </a:accent3>
      <a:accent4>
        <a:srgbClr val="76787B"/>
      </a:accent4>
      <a:accent5>
        <a:srgbClr val="7A1C16"/>
      </a:accent5>
      <a:accent6>
        <a:srgbClr val="60B9CD"/>
      </a:accent6>
      <a:hlink>
        <a:srgbClr val="12446A"/>
      </a:hlink>
      <a:folHlink>
        <a:srgbClr val="4B1211"/>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9F285FAFE64B42AAB802715A2319B4" ma:contentTypeVersion="4" ma:contentTypeDescription="Create a new document." ma:contentTypeScope="" ma:versionID="fdbf4bf422a71ac3806dc8503780a7a1">
  <xsd:schema xmlns:xsd="http://www.w3.org/2001/XMLSchema" xmlns:xs="http://www.w3.org/2001/XMLSchema" xmlns:p="http://schemas.microsoft.com/office/2006/metadata/properties" xmlns:ns2="3776c530-62d7-4d42-8b4c-bd4863783990" xmlns:ns3="d22cab76-1c3f-4c70-b86c-0db2499cc5f1" targetNamespace="http://schemas.microsoft.com/office/2006/metadata/properties" ma:root="true" ma:fieldsID="30b56965e74d1ce864ecd57d82ab8b00" ns2:_="" ns3:_="">
    <xsd:import namespace="3776c530-62d7-4d42-8b4c-bd4863783990"/>
    <xsd:import namespace="d22cab76-1c3f-4c70-b86c-0db2499cc5f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6c530-62d7-4d42-8b4c-bd48637839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2cab76-1c3f-4c70-b86c-0db2499cc5f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53AF96-D70B-4280-B1CF-C9E965EF4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6c530-62d7-4d42-8b4c-bd4863783990"/>
    <ds:schemaRef ds:uri="d22cab76-1c3f-4c70-b86c-0db2499cc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C12496-4AEE-4CBD-A98F-6CB142647AF8}">
  <ds:schemaRefs>
    <ds:schemaRef ds:uri="http://schemas.microsoft.com/office/2006/documentManagement/types"/>
    <ds:schemaRef ds:uri="http://schemas.microsoft.com/office/infopath/2007/PartnerControls"/>
    <ds:schemaRef ds:uri="3776c530-62d7-4d42-8b4c-bd4863783990"/>
    <ds:schemaRef ds:uri="http://purl.org/dc/elements/1.1/"/>
    <ds:schemaRef ds:uri="http://schemas.microsoft.com/office/2006/metadata/properties"/>
    <ds:schemaRef ds:uri="d22cab76-1c3f-4c70-b86c-0db2499cc5f1"/>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22B6374-C3CB-4178-B0DB-79BC585DC2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946</TotalTime>
  <Words>663</Words>
  <Application>Microsoft Office PowerPoint</Application>
  <PresentationFormat>Widescreen</PresentationFormat>
  <Paragraphs>37</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Arial</vt:lpstr>
      <vt:lpstr>Book Antiqua</vt:lpstr>
      <vt:lpstr>Calibri</vt:lpstr>
      <vt:lpstr>Cambria</vt:lpstr>
      <vt:lpstr>Rockwell</vt:lpstr>
      <vt:lpstr>Tw Cen MT</vt:lpstr>
      <vt:lpstr>Tw Cen MT Condensed</vt:lpstr>
      <vt:lpstr>Tw Cen MT Condensed Extra Bold</vt:lpstr>
      <vt:lpstr>Sales Direction 16X9</vt:lpstr>
      <vt:lpstr>Pagiging Abot-kaya ng Kolehiyo at Paninirahan</vt:lpstr>
      <vt:lpstr>Bagong Batas sa Paninirahan Pamantayan sa Pagiging Kwalipikado (SB 5194 - 2021)</vt:lpstr>
      <vt:lpstr>Pagiging Kwalipikado para sa Pinansyal na Tulong ng Estado - 2 Kinakailangan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Undocumented Student Emergency Relief Grant</dc:title>
  <dc:creator>Kresse, Savanna (WSAC)</dc:creator>
  <cp:lastModifiedBy>Mariana</cp:lastModifiedBy>
  <cp:revision>48</cp:revision>
  <dcterms:created xsi:type="dcterms:W3CDTF">2021-03-11T01:32:41Z</dcterms:created>
  <dcterms:modified xsi:type="dcterms:W3CDTF">2021-09-25T00:12:12Z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0x010100169F285FAFE64B42AAB802715A2319B4</vt:lpwstr>
  </property>
</Properties>
</file>